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18"/>
  </p:notesMasterIdLst>
  <p:sldIdLst>
    <p:sldId id="264" r:id="rId5"/>
    <p:sldId id="257" r:id="rId6"/>
    <p:sldId id="267" r:id="rId7"/>
    <p:sldId id="268" r:id="rId8"/>
    <p:sldId id="269" r:id="rId9"/>
    <p:sldId id="258" r:id="rId10"/>
    <p:sldId id="270" r:id="rId11"/>
    <p:sldId id="271" r:id="rId12"/>
    <p:sldId id="272" r:id="rId13"/>
    <p:sldId id="260" r:id="rId14"/>
    <p:sldId id="265" r:id="rId15"/>
    <p:sldId id="261" r:id="rId16"/>
    <p:sldId id="26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590538-0E02-423B-AA44-ABF6204E7270}" v="6" dt="2026-06-02T12:54:00.3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8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 Bates" userId="8e74c88a-5348-4122-8799-f83135880ba0" providerId="ADAL" clId="{DC205469-3A8B-455B-9A7D-654352E18A79}"/>
    <pc:docChg chg="undo custSel addSld delSld modSld">
      <pc:chgData name="K Bates" userId="8e74c88a-5348-4122-8799-f83135880ba0" providerId="ADAL" clId="{DC205469-3A8B-455B-9A7D-654352E18A79}" dt="2026-06-03T09:04:52.130" v="234" actId="1076"/>
      <pc:docMkLst>
        <pc:docMk/>
      </pc:docMkLst>
      <pc:sldChg chg="addSp delSp modSp mod">
        <pc:chgData name="K Bates" userId="8e74c88a-5348-4122-8799-f83135880ba0" providerId="ADAL" clId="{DC205469-3A8B-455B-9A7D-654352E18A79}" dt="2026-06-02T13:00:26.999" v="141" actId="14100"/>
        <pc:sldMkLst>
          <pc:docMk/>
          <pc:sldMk cId="1739411354" sldId="257"/>
        </pc:sldMkLst>
        <pc:picChg chg="del">
          <ac:chgData name="K Bates" userId="8e74c88a-5348-4122-8799-f83135880ba0" providerId="ADAL" clId="{DC205469-3A8B-455B-9A7D-654352E18A79}" dt="2026-06-02T12:56:33.471" v="114" actId="478"/>
          <ac:picMkLst>
            <pc:docMk/>
            <pc:sldMk cId="1739411354" sldId="257"/>
            <ac:picMk id="5" creationId="{B131CC6F-4C64-73F5-F65E-A1917FC7D214}"/>
          </ac:picMkLst>
        </pc:picChg>
        <pc:picChg chg="add mod">
          <ac:chgData name="K Bates" userId="8e74c88a-5348-4122-8799-f83135880ba0" providerId="ADAL" clId="{DC205469-3A8B-455B-9A7D-654352E18A79}" dt="2026-06-02T13:00:19.705" v="140" actId="14100"/>
          <ac:picMkLst>
            <pc:docMk/>
            <pc:sldMk cId="1739411354" sldId="257"/>
            <ac:picMk id="10" creationId="{C5A4AC94-6BD6-8EE8-FB68-FFB1F85EA4AA}"/>
          </ac:picMkLst>
        </pc:picChg>
        <pc:picChg chg="add mod">
          <ac:chgData name="K Bates" userId="8e74c88a-5348-4122-8799-f83135880ba0" providerId="ADAL" clId="{DC205469-3A8B-455B-9A7D-654352E18A79}" dt="2026-06-02T13:00:26.999" v="141" actId="14100"/>
          <ac:picMkLst>
            <pc:docMk/>
            <pc:sldMk cId="1739411354" sldId="257"/>
            <ac:picMk id="12" creationId="{926672CD-B53D-D02C-2B95-0BC7969D444A}"/>
          </ac:picMkLst>
        </pc:picChg>
      </pc:sldChg>
      <pc:sldChg chg="addSp delSp modSp mod">
        <pc:chgData name="K Bates" userId="8e74c88a-5348-4122-8799-f83135880ba0" providerId="ADAL" clId="{DC205469-3A8B-455B-9A7D-654352E18A79}" dt="2026-06-02T13:01:48.199" v="152" actId="1076"/>
        <pc:sldMkLst>
          <pc:docMk/>
          <pc:sldMk cId="2990498056" sldId="258"/>
        </pc:sldMkLst>
        <pc:picChg chg="add mod">
          <ac:chgData name="K Bates" userId="8e74c88a-5348-4122-8799-f83135880ba0" providerId="ADAL" clId="{DC205469-3A8B-455B-9A7D-654352E18A79}" dt="2026-06-02T13:01:36.281" v="149" actId="14100"/>
          <ac:picMkLst>
            <pc:docMk/>
            <pc:sldMk cId="2990498056" sldId="258"/>
            <ac:picMk id="9" creationId="{5E1391AA-2719-E241-CF98-DD343737CAC7}"/>
          </ac:picMkLst>
        </pc:picChg>
        <pc:picChg chg="del">
          <ac:chgData name="K Bates" userId="8e74c88a-5348-4122-8799-f83135880ba0" providerId="ADAL" clId="{DC205469-3A8B-455B-9A7D-654352E18A79}" dt="2026-06-02T12:56:36.126" v="115" actId="478"/>
          <ac:picMkLst>
            <pc:docMk/>
            <pc:sldMk cId="2990498056" sldId="258"/>
            <ac:picMk id="10" creationId="{069F384A-03FD-EACE-175A-68E87F6904A3}"/>
          </ac:picMkLst>
        </pc:picChg>
        <pc:picChg chg="add mod">
          <ac:chgData name="K Bates" userId="8e74c88a-5348-4122-8799-f83135880ba0" providerId="ADAL" clId="{DC205469-3A8B-455B-9A7D-654352E18A79}" dt="2026-06-02T13:01:48.199" v="152" actId="1076"/>
          <ac:picMkLst>
            <pc:docMk/>
            <pc:sldMk cId="2990498056" sldId="258"/>
            <ac:picMk id="12" creationId="{E05E3F01-3183-F3E8-173B-71EDB6791F4D}"/>
          </ac:picMkLst>
        </pc:picChg>
      </pc:sldChg>
      <pc:sldChg chg="addSp delSp modSp mod">
        <pc:chgData name="K Bates" userId="8e74c88a-5348-4122-8799-f83135880ba0" providerId="ADAL" clId="{DC205469-3A8B-455B-9A7D-654352E18A79}" dt="2026-06-02T13:02:45.514" v="159" actId="1076"/>
        <pc:sldMkLst>
          <pc:docMk/>
          <pc:sldMk cId="4107851535" sldId="260"/>
        </pc:sldMkLst>
        <pc:spChg chg="mod">
          <ac:chgData name="K Bates" userId="8e74c88a-5348-4122-8799-f83135880ba0" providerId="ADAL" clId="{DC205469-3A8B-455B-9A7D-654352E18A79}" dt="2026-06-02T12:56:53.003" v="123" actId="20577"/>
          <ac:spMkLst>
            <pc:docMk/>
            <pc:sldMk cId="4107851535" sldId="260"/>
            <ac:spMk id="6" creationId="{AA718901-A05B-9C46-2F1E-C3A49CA46C3C}"/>
          </ac:spMkLst>
        </pc:spChg>
        <pc:picChg chg="del">
          <ac:chgData name="K Bates" userId="8e74c88a-5348-4122-8799-f83135880ba0" providerId="ADAL" clId="{DC205469-3A8B-455B-9A7D-654352E18A79}" dt="2026-06-02T12:56:39.347" v="117" actId="478"/>
          <ac:picMkLst>
            <pc:docMk/>
            <pc:sldMk cId="4107851535" sldId="260"/>
            <ac:picMk id="9" creationId="{DB58EF59-0849-6AD1-B96F-45E478053A62}"/>
          </ac:picMkLst>
        </pc:picChg>
        <pc:picChg chg="add mod">
          <ac:chgData name="K Bates" userId="8e74c88a-5348-4122-8799-f83135880ba0" providerId="ADAL" clId="{DC205469-3A8B-455B-9A7D-654352E18A79}" dt="2026-06-02T13:02:19.531" v="155" actId="14100"/>
          <ac:picMkLst>
            <pc:docMk/>
            <pc:sldMk cId="4107851535" sldId="260"/>
            <ac:picMk id="10" creationId="{F95A8499-900E-C4ED-8055-47FD09B940C5}"/>
          </ac:picMkLst>
        </pc:picChg>
        <pc:picChg chg="del">
          <ac:chgData name="K Bates" userId="8e74c88a-5348-4122-8799-f83135880ba0" providerId="ADAL" clId="{DC205469-3A8B-455B-9A7D-654352E18A79}" dt="2026-06-02T12:56:37.921" v="116" actId="478"/>
          <ac:picMkLst>
            <pc:docMk/>
            <pc:sldMk cId="4107851535" sldId="260"/>
            <ac:picMk id="12" creationId="{3C0A60B4-8953-D004-99C0-35E59439D26F}"/>
          </ac:picMkLst>
        </pc:picChg>
        <pc:picChg chg="add mod">
          <ac:chgData name="K Bates" userId="8e74c88a-5348-4122-8799-f83135880ba0" providerId="ADAL" clId="{DC205469-3A8B-455B-9A7D-654352E18A79}" dt="2026-06-02T13:02:45.514" v="159" actId="1076"/>
          <ac:picMkLst>
            <pc:docMk/>
            <pc:sldMk cId="4107851535" sldId="260"/>
            <ac:picMk id="13" creationId="{41F9EE38-BDF8-6E48-418B-88C867BE18C6}"/>
          </ac:picMkLst>
        </pc:picChg>
        <pc:picChg chg="del">
          <ac:chgData name="K Bates" userId="8e74c88a-5348-4122-8799-f83135880ba0" providerId="ADAL" clId="{DC205469-3A8B-455B-9A7D-654352E18A79}" dt="2026-06-02T12:56:40.459" v="118" actId="478"/>
          <ac:picMkLst>
            <pc:docMk/>
            <pc:sldMk cId="4107851535" sldId="260"/>
            <ac:picMk id="14" creationId="{FC67AAFD-A9A2-5428-16B2-DCFDE2287A95}"/>
          </ac:picMkLst>
        </pc:picChg>
      </pc:sldChg>
      <pc:sldChg chg="addSp delSp modSp mod">
        <pc:chgData name="K Bates" userId="8e74c88a-5348-4122-8799-f83135880ba0" providerId="ADAL" clId="{DC205469-3A8B-455B-9A7D-654352E18A79}" dt="2026-06-02T13:04:48.730" v="178" actId="14100"/>
        <pc:sldMkLst>
          <pc:docMk/>
          <pc:sldMk cId="2291406983" sldId="261"/>
        </pc:sldMkLst>
        <pc:spChg chg="mod">
          <ac:chgData name="K Bates" userId="8e74c88a-5348-4122-8799-f83135880ba0" providerId="ADAL" clId="{DC205469-3A8B-455B-9A7D-654352E18A79}" dt="2026-06-02T12:57:04.794" v="128" actId="20577"/>
          <ac:spMkLst>
            <pc:docMk/>
            <pc:sldMk cId="2291406983" sldId="261"/>
            <ac:spMk id="6" creationId="{4948A26C-4E10-6A52-52D0-89D92AFD97A6}"/>
          </ac:spMkLst>
        </pc:spChg>
        <pc:picChg chg="add mod">
          <ac:chgData name="K Bates" userId="8e74c88a-5348-4122-8799-f83135880ba0" providerId="ADAL" clId="{DC205469-3A8B-455B-9A7D-654352E18A79}" dt="2026-06-02T13:04:25.350" v="173" actId="1076"/>
          <ac:picMkLst>
            <pc:docMk/>
            <pc:sldMk cId="2291406983" sldId="261"/>
            <ac:picMk id="9" creationId="{054A8D08-CDD2-55C5-B60A-4768EFE18B56}"/>
          </ac:picMkLst>
        </pc:picChg>
        <pc:picChg chg="del">
          <ac:chgData name="K Bates" userId="8e74c88a-5348-4122-8799-f83135880ba0" providerId="ADAL" clId="{DC205469-3A8B-455B-9A7D-654352E18A79}" dt="2026-06-02T12:56:43.719" v="120" actId="478"/>
          <ac:picMkLst>
            <pc:docMk/>
            <pc:sldMk cId="2291406983" sldId="261"/>
            <ac:picMk id="10" creationId="{F9C2A079-ED05-5F5A-D660-3065BEB34848}"/>
          </ac:picMkLst>
        </pc:picChg>
        <pc:picChg chg="add mod">
          <ac:chgData name="K Bates" userId="8e74c88a-5348-4122-8799-f83135880ba0" providerId="ADAL" clId="{DC205469-3A8B-455B-9A7D-654352E18A79}" dt="2026-06-02T13:04:48.730" v="178" actId="14100"/>
          <ac:picMkLst>
            <pc:docMk/>
            <pc:sldMk cId="2291406983" sldId="261"/>
            <ac:picMk id="12" creationId="{81E50E16-9081-3C47-6083-B9D4E50190B0}"/>
          </ac:picMkLst>
        </pc:picChg>
        <pc:picChg chg="del">
          <ac:chgData name="K Bates" userId="8e74c88a-5348-4122-8799-f83135880ba0" providerId="ADAL" clId="{DC205469-3A8B-455B-9A7D-654352E18A79}" dt="2026-06-02T12:56:42.643" v="119" actId="478"/>
          <ac:picMkLst>
            <pc:docMk/>
            <pc:sldMk cId="2291406983" sldId="261"/>
            <ac:picMk id="13" creationId="{AF9AC29A-1EA0-0097-CEA2-E5B6ECBC78B2}"/>
          </ac:picMkLst>
        </pc:picChg>
        <pc:picChg chg="del">
          <ac:chgData name="K Bates" userId="8e74c88a-5348-4122-8799-f83135880ba0" providerId="ADAL" clId="{DC205469-3A8B-455B-9A7D-654352E18A79}" dt="2026-06-02T12:56:44.786" v="121" actId="478"/>
          <ac:picMkLst>
            <pc:docMk/>
            <pc:sldMk cId="2291406983" sldId="261"/>
            <ac:picMk id="16" creationId="{E40B43CD-45CD-8A93-534D-F0F6CD14CDC2}"/>
          </ac:picMkLst>
        </pc:picChg>
      </pc:sldChg>
      <pc:sldChg chg="modSp del mod">
        <pc:chgData name="K Bates" userId="8e74c88a-5348-4122-8799-f83135880ba0" providerId="ADAL" clId="{DC205469-3A8B-455B-9A7D-654352E18A79}" dt="2026-06-02T12:54:37.163" v="109" actId="47"/>
        <pc:sldMkLst>
          <pc:docMk/>
          <pc:sldMk cId="4170765563" sldId="263"/>
        </pc:sldMkLst>
        <pc:spChg chg="mod">
          <ac:chgData name="K Bates" userId="8e74c88a-5348-4122-8799-f83135880ba0" providerId="ADAL" clId="{DC205469-3A8B-455B-9A7D-654352E18A79}" dt="2026-06-02T12:48:21.008" v="8" actId="1076"/>
          <ac:spMkLst>
            <pc:docMk/>
            <pc:sldMk cId="4170765563" sldId="263"/>
            <ac:spMk id="4" creationId="{4A5EA163-70A6-E446-1A98-6DBE0E1C98F6}"/>
          </ac:spMkLst>
        </pc:spChg>
        <pc:spChg chg="mod">
          <ac:chgData name="K Bates" userId="8e74c88a-5348-4122-8799-f83135880ba0" providerId="ADAL" clId="{DC205469-3A8B-455B-9A7D-654352E18A79}" dt="2026-06-02T12:48:27.217" v="9" actId="14100"/>
          <ac:spMkLst>
            <pc:docMk/>
            <pc:sldMk cId="4170765563" sldId="263"/>
            <ac:spMk id="6" creationId="{6F80A3BA-EF9C-C2A8-3C99-926280BF2C40}"/>
          </ac:spMkLst>
        </pc:spChg>
      </pc:sldChg>
      <pc:sldChg chg="modSp add mod">
        <pc:chgData name="K Bates" userId="8e74c88a-5348-4122-8799-f83135880ba0" providerId="ADAL" clId="{DC205469-3A8B-455B-9A7D-654352E18A79}" dt="2026-06-02T12:55:46.374" v="113" actId="20577"/>
        <pc:sldMkLst>
          <pc:docMk/>
          <pc:sldMk cId="3811225816" sldId="264"/>
        </pc:sldMkLst>
        <pc:spChg chg="mod">
          <ac:chgData name="K Bates" userId="8e74c88a-5348-4122-8799-f83135880ba0" providerId="ADAL" clId="{DC205469-3A8B-455B-9A7D-654352E18A79}" dt="2026-06-02T12:55:46.374" v="113" actId="20577"/>
          <ac:spMkLst>
            <pc:docMk/>
            <pc:sldMk cId="3811225816" sldId="264"/>
            <ac:spMk id="6" creationId="{AA325B12-ABFA-6986-1A0C-A4EDE2C917A0}"/>
          </ac:spMkLst>
        </pc:spChg>
        <pc:picChg chg="mod">
          <ac:chgData name="K Bates" userId="8e74c88a-5348-4122-8799-f83135880ba0" providerId="ADAL" clId="{DC205469-3A8B-455B-9A7D-654352E18A79}" dt="2026-06-02T12:54:30.848" v="108" actId="1076"/>
          <ac:picMkLst>
            <pc:docMk/>
            <pc:sldMk cId="3811225816" sldId="264"/>
            <ac:picMk id="7" creationId="{BD878221-389C-45FA-0740-1C6EB1BC0E80}"/>
          </ac:picMkLst>
        </pc:picChg>
        <pc:picChg chg="mod">
          <ac:chgData name="K Bates" userId="8e74c88a-5348-4122-8799-f83135880ba0" providerId="ADAL" clId="{DC205469-3A8B-455B-9A7D-654352E18A79}" dt="2026-06-02T12:50:34.935" v="46" actId="1076"/>
          <ac:picMkLst>
            <pc:docMk/>
            <pc:sldMk cId="3811225816" sldId="264"/>
            <ac:picMk id="8" creationId="{E9D34796-5ACF-D13A-5200-DF428870E5E0}"/>
          </ac:picMkLst>
        </pc:picChg>
      </pc:sldChg>
      <pc:sldChg chg="addSp modSp add mod">
        <pc:chgData name="K Bates" userId="8e74c88a-5348-4122-8799-f83135880ba0" providerId="ADAL" clId="{DC205469-3A8B-455B-9A7D-654352E18A79}" dt="2026-06-02T13:03:52.841" v="169" actId="14100"/>
        <pc:sldMkLst>
          <pc:docMk/>
          <pc:sldMk cId="3883750322" sldId="265"/>
        </pc:sldMkLst>
        <pc:spChg chg="mod">
          <ac:chgData name="K Bates" userId="8e74c88a-5348-4122-8799-f83135880ba0" providerId="ADAL" clId="{DC205469-3A8B-455B-9A7D-654352E18A79}" dt="2026-06-02T12:56:59.674" v="126" actId="20577"/>
          <ac:spMkLst>
            <pc:docMk/>
            <pc:sldMk cId="3883750322" sldId="265"/>
            <ac:spMk id="6" creationId="{1B789D6D-9941-41BC-1393-C006D6773E16}"/>
          </ac:spMkLst>
        </pc:spChg>
        <pc:picChg chg="add mod">
          <ac:chgData name="K Bates" userId="8e74c88a-5348-4122-8799-f83135880ba0" providerId="ADAL" clId="{DC205469-3A8B-455B-9A7D-654352E18A79}" dt="2026-06-02T13:03:47.703" v="167" actId="14100"/>
          <ac:picMkLst>
            <pc:docMk/>
            <pc:sldMk cId="3883750322" sldId="265"/>
            <ac:picMk id="9" creationId="{A3CAE962-11CB-9676-331E-9D31F7D55439}"/>
          </ac:picMkLst>
        </pc:picChg>
        <pc:picChg chg="add mod">
          <ac:chgData name="K Bates" userId="8e74c88a-5348-4122-8799-f83135880ba0" providerId="ADAL" clId="{DC205469-3A8B-455B-9A7D-654352E18A79}" dt="2026-06-02T13:03:52.841" v="169" actId="14100"/>
          <ac:picMkLst>
            <pc:docMk/>
            <pc:sldMk cId="3883750322" sldId="265"/>
            <ac:picMk id="11" creationId="{75FA9D3A-F501-51CE-DD70-845AC10855E6}"/>
          </ac:picMkLst>
        </pc:picChg>
      </pc:sldChg>
      <pc:sldChg chg="addSp modSp add mod">
        <pc:chgData name="K Bates" userId="8e74c88a-5348-4122-8799-f83135880ba0" providerId="ADAL" clId="{DC205469-3A8B-455B-9A7D-654352E18A79}" dt="2026-06-02T13:05:52.874" v="188" actId="1076"/>
        <pc:sldMkLst>
          <pc:docMk/>
          <pc:sldMk cId="2050675553" sldId="266"/>
        </pc:sldMkLst>
        <pc:spChg chg="mod">
          <ac:chgData name="K Bates" userId="8e74c88a-5348-4122-8799-f83135880ba0" providerId="ADAL" clId="{DC205469-3A8B-455B-9A7D-654352E18A79}" dt="2026-06-02T12:57:11.899" v="131" actId="20577"/>
          <ac:spMkLst>
            <pc:docMk/>
            <pc:sldMk cId="2050675553" sldId="266"/>
            <ac:spMk id="6" creationId="{AB5E5124-6F73-5260-C073-C5958324C6D2}"/>
          </ac:spMkLst>
        </pc:spChg>
        <pc:picChg chg="add mod">
          <ac:chgData name="K Bates" userId="8e74c88a-5348-4122-8799-f83135880ba0" providerId="ADAL" clId="{DC205469-3A8B-455B-9A7D-654352E18A79}" dt="2026-06-02T13:05:27.639" v="181" actId="1076"/>
          <ac:picMkLst>
            <pc:docMk/>
            <pc:sldMk cId="2050675553" sldId="266"/>
            <ac:picMk id="9" creationId="{F455A0C3-7B88-7F41-7B94-1FD349DC65DA}"/>
          </ac:picMkLst>
        </pc:picChg>
        <pc:picChg chg="add mod">
          <ac:chgData name="K Bates" userId="8e74c88a-5348-4122-8799-f83135880ba0" providerId="ADAL" clId="{DC205469-3A8B-455B-9A7D-654352E18A79}" dt="2026-06-02T13:05:52.874" v="188" actId="1076"/>
          <ac:picMkLst>
            <pc:docMk/>
            <pc:sldMk cId="2050675553" sldId="266"/>
            <ac:picMk id="11" creationId="{AF75017A-1C7B-8264-80F2-F303BD8DE1A2}"/>
          </ac:picMkLst>
        </pc:picChg>
      </pc:sldChg>
      <pc:sldChg chg="addSp delSp modSp new mod">
        <pc:chgData name="K Bates" userId="8e74c88a-5348-4122-8799-f83135880ba0" providerId="ADAL" clId="{DC205469-3A8B-455B-9A7D-654352E18A79}" dt="2026-06-03T09:01:57.931" v="197" actId="1076"/>
        <pc:sldMkLst>
          <pc:docMk/>
          <pc:sldMk cId="3348251715" sldId="267"/>
        </pc:sldMkLst>
        <pc:spChg chg="del">
          <ac:chgData name="K Bates" userId="8e74c88a-5348-4122-8799-f83135880ba0" providerId="ADAL" clId="{DC205469-3A8B-455B-9A7D-654352E18A79}" dt="2026-06-03T09:01:40.061" v="191" actId="478"/>
          <ac:spMkLst>
            <pc:docMk/>
            <pc:sldMk cId="3348251715" sldId="267"/>
            <ac:spMk id="2" creationId="{32606AD8-E746-6B69-CDA8-A1DC9FA9846A}"/>
          </ac:spMkLst>
        </pc:spChg>
        <pc:spChg chg="del">
          <ac:chgData name="K Bates" userId="8e74c88a-5348-4122-8799-f83135880ba0" providerId="ADAL" clId="{DC205469-3A8B-455B-9A7D-654352E18A79}" dt="2026-06-03T09:01:37.238" v="190" actId="22"/>
          <ac:spMkLst>
            <pc:docMk/>
            <pc:sldMk cId="3348251715" sldId="267"/>
            <ac:spMk id="3" creationId="{8E62C5A8-FD0D-A1B9-4887-B5483CA7DF4D}"/>
          </ac:spMkLst>
        </pc:spChg>
        <pc:picChg chg="add mod ord">
          <ac:chgData name="K Bates" userId="8e74c88a-5348-4122-8799-f83135880ba0" providerId="ADAL" clId="{DC205469-3A8B-455B-9A7D-654352E18A79}" dt="2026-06-03T09:01:57.931" v="197" actId="1076"/>
          <ac:picMkLst>
            <pc:docMk/>
            <pc:sldMk cId="3348251715" sldId="267"/>
            <ac:picMk id="5" creationId="{CC9BB566-A908-BA34-E04F-A09EF633381B}"/>
          </ac:picMkLst>
        </pc:picChg>
      </pc:sldChg>
      <pc:sldChg chg="addSp delSp modSp new mod">
        <pc:chgData name="K Bates" userId="8e74c88a-5348-4122-8799-f83135880ba0" providerId="ADAL" clId="{DC205469-3A8B-455B-9A7D-654352E18A79}" dt="2026-06-03T09:02:32.701" v="205" actId="1076"/>
        <pc:sldMkLst>
          <pc:docMk/>
          <pc:sldMk cId="2461655084" sldId="268"/>
        </pc:sldMkLst>
        <pc:spChg chg="del">
          <ac:chgData name="K Bates" userId="8e74c88a-5348-4122-8799-f83135880ba0" providerId="ADAL" clId="{DC205469-3A8B-455B-9A7D-654352E18A79}" dt="2026-06-03T09:02:30.717" v="204" actId="478"/>
          <ac:spMkLst>
            <pc:docMk/>
            <pc:sldMk cId="2461655084" sldId="268"/>
            <ac:spMk id="2" creationId="{3F445197-F616-FD1A-3D6A-28ED6DE8A47E}"/>
          </ac:spMkLst>
        </pc:spChg>
        <pc:spChg chg="del">
          <ac:chgData name="K Bates" userId="8e74c88a-5348-4122-8799-f83135880ba0" providerId="ADAL" clId="{DC205469-3A8B-455B-9A7D-654352E18A79}" dt="2026-06-03T09:02:26.953" v="203" actId="478"/>
          <ac:spMkLst>
            <pc:docMk/>
            <pc:sldMk cId="2461655084" sldId="268"/>
            <ac:spMk id="3" creationId="{26EF8326-E8E5-744F-A291-578059A3F40B}"/>
          </ac:spMkLst>
        </pc:spChg>
        <pc:picChg chg="add mod">
          <ac:chgData name="K Bates" userId="8e74c88a-5348-4122-8799-f83135880ba0" providerId="ADAL" clId="{DC205469-3A8B-455B-9A7D-654352E18A79}" dt="2026-06-03T09:02:32.701" v="205" actId="1076"/>
          <ac:picMkLst>
            <pc:docMk/>
            <pc:sldMk cId="2461655084" sldId="268"/>
            <ac:picMk id="5" creationId="{886418C7-1C01-C294-2903-AE4AB1DD2DE8}"/>
          </ac:picMkLst>
        </pc:picChg>
      </pc:sldChg>
      <pc:sldChg chg="addSp delSp modSp new mod">
        <pc:chgData name="K Bates" userId="8e74c88a-5348-4122-8799-f83135880ba0" providerId="ADAL" clId="{DC205469-3A8B-455B-9A7D-654352E18A79}" dt="2026-06-03T09:03:00.157" v="212" actId="1076"/>
        <pc:sldMkLst>
          <pc:docMk/>
          <pc:sldMk cId="3452154094" sldId="269"/>
        </pc:sldMkLst>
        <pc:spChg chg="del">
          <ac:chgData name="K Bates" userId="8e74c88a-5348-4122-8799-f83135880ba0" providerId="ADAL" clId="{DC205469-3A8B-455B-9A7D-654352E18A79}" dt="2026-06-03T09:02:51.256" v="208" actId="478"/>
          <ac:spMkLst>
            <pc:docMk/>
            <pc:sldMk cId="3452154094" sldId="269"/>
            <ac:spMk id="2" creationId="{AEC5C5E1-1DF3-99CE-3DC6-68CB7EE7BB2F}"/>
          </ac:spMkLst>
        </pc:spChg>
        <pc:spChg chg="del">
          <ac:chgData name="K Bates" userId="8e74c88a-5348-4122-8799-f83135880ba0" providerId="ADAL" clId="{DC205469-3A8B-455B-9A7D-654352E18A79}" dt="2026-06-03T09:02:52.822" v="209" actId="478"/>
          <ac:spMkLst>
            <pc:docMk/>
            <pc:sldMk cId="3452154094" sldId="269"/>
            <ac:spMk id="3" creationId="{AF0BE877-F61F-35E6-12B0-6EB9AAACD519}"/>
          </ac:spMkLst>
        </pc:spChg>
        <pc:picChg chg="add mod">
          <ac:chgData name="K Bates" userId="8e74c88a-5348-4122-8799-f83135880ba0" providerId="ADAL" clId="{DC205469-3A8B-455B-9A7D-654352E18A79}" dt="2026-06-03T09:03:00.157" v="212" actId="1076"/>
          <ac:picMkLst>
            <pc:docMk/>
            <pc:sldMk cId="3452154094" sldId="269"/>
            <ac:picMk id="5" creationId="{8E1C6404-BFEB-195F-CCA0-6BADB09BBC29}"/>
          </ac:picMkLst>
        </pc:picChg>
      </pc:sldChg>
      <pc:sldChg chg="addSp delSp modSp new mod">
        <pc:chgData name="K Bates" userId="8e74c88a-5348-4122-8799-f83135880ba0" providerId="ADAL" clId="{DC205469-3A8B-455B-9A7D-654352E18A79}" dt="2026-06-03T09:03:52.700" v="220" actId="1076"/>
        <pc:sldMkLst>
          <pc:docMk/>
          <pc:sldMk cId="2499373448" sldId="270"/>
        </pc:sldMkLst>
        <pc:spChg chg="del">
          <ac:chgData name="K Bates" userId="8e74c88a-5348-4122-8799-f83135880ba0" providerId="ADAL" clId="{DC205469-3A8B-455B-9A7D-654352E18A79}" dt="2026-06-03T09:03:45.329" v="215" actId="478"/>
          <ac:spMkLst>
            <pc:docMk/>
            <pc:sldMk cId="2499373448" sldId="270"/>
            <ac:spMk id="2" creationId="{EC78C8B1-8168-748C-7265-2397631F7941}"/>
          </ac:spMkLst>
        </pc:spChg>
        <pc:spChg chg="del">
          <ac:chgData name="K Bates" userId="8e74c88a-5348-4122-8799-f83135880ba0" providerId="ADAL" clId="{DC205469-3A8B-455B-9A7D-654352E18A79}" dt="2026-06-03T09:03:46.539" v="216" actId="478"/>
          <ac:spMkLst>
            <pc:docMk/>
            <pc:sldMk cId="2499373448" sldId="270"/>
            <ac:spMk id="3" creationId="{74BBFCD9-F2C5-0B7C-E313-5300C53DF6ED}"/>
          </ac:spMkLst>
        </pc:spChg>
        <pc:picChg chg="add mod">
          <ac:chgData name="K Bates" userId="8e74c88a-5348-4122-8799-f83135880ba0" providerId="ADAL" clId="{DC205469-3A8B-455B-9A7D-654352E18A79}" dt="2026-06-03T09:03:52.700" v="220" actId="1076"/>
          <ac:picMkLst>
            <pc:docMk/>
            <pc:sldMk cId="2499373448" sldId="270"/>
            <ac:picMk id="5" creationId="{A0B1D5C6-77D8-92D3-D6AC-8B0700FB1D6B}"/>
          </ac:picMkLst>
        </pc:picChg>
      </pc:sldChg>
      <pc:sldChg chg="addSp delSp modSp new mod">
        <pc:chgData name="K Bates" userId="8e74c88a-5348-4122-8799-f83135880ba0" providerId="ADAL" clId="{DC205469-3A8B-455B-9A7D-654352E18A79}" dt="2026-06-03T09:04:24.065" v="228" actId="1076"/>
        <pc:sldMkLst>
          <pc:docMk/>
          <pc:sldMk cId="1651498033" sldId="271"/>
        </pc:sldMkLst>
        <pc:spChg chg="del">
          <ac:chgData name="K Bates" userId="8e74c88a-5348-4122-8799-f83135880ba0" providerId="ADAL" clId="{DC205469-3A8B-455B-9A7D-654352E18A79}" dt="2026-06-03T09:04:17.005" v="224" actId="478"/>
          <ac:spMkLst>
            <pc:docMk/>
            <pc:sldMk cId="1651498033" sldId="271"/>
            <ac:spMk id="2" creationId="{5F9D8F3A-A377-665A-9C62-2B3B7CF9ADC5}"/>
          </ac:spMkLst>
        </pc:spChg>
        <pc:spChg chg="del">
          <ac:chgData name="K Bates" userId="8e74c88a-5348-4122-8799-f83135880ba0" providerId="ADAL" clId="{DC205469-3A8B-455B-9A7D-654352E18A79}" dt="2026-06-03T09:04:19.718" v="225" actId="478"/>
          <ac:spMkLst>
            <pc:docMk/>
            <pc:sldMk cId="1651498033" sldId="271"/>
            <ac:spMk id="3" creationId="{F0AC7B35-CE17-04DD-69C9-3BE2721B2722}"/>
          </ac:spMkLst>
        </pc:spChg>
        <pc:picChg chg="add mod">
          <ac:chgData name="K Bates" userId="8e74c88a-5348-4122-8799-f83135880ba0" providerId="ADAL" clId="{DC205469-3A8B-455B-9A7D-654352E18A79}" dt="2026-06-03T09:04:24.065" v="228" actId="1076"/>
          <ac:picMkLst>
            <pc:docMk/>
            <pc:sldMk cId="1651498033" sldId="271"/>
            <ac:picMk id="5" creationId="{48DB15E8-380A-9C19-31A3-7F48A2988F8D}"/>
          </ac:picMkLst>
        </pc:picChg>
      </pc:sldChg>
      <pc:sldChg chg="addSp delSp modSp new mod">
        <pc:chgData name="K Bates" userId="8e74c88a-5348-4122-8799-f83135880ba0" providerId="ADAL" clId="{DC205469-3A8B-455B-9A7D-654352E18A79}" dt="2026-06-03T09:04:52.130" v="234" actId="1076"/>
        <pc:sldMkLst>
          <pc:docMk/>
          <pc:sldMk cId="296306555" sldId="272"/>
        </pc:sldMkLst>
        <pc:spChg chg="del">
          <ac:chgData name="K Bates" userId="8e74c88a-5348-4122-8799-f83135880ba0" providerId="ADAL" clId="{DC205469-3A8B-455B-9A7D-654352E18A79}" dt="2026-06-03T09:04:42.728" v="230" actId="478"/>
          <ac:spMkLst>
            <pc:docMk/>
            <pc:sldMk cId="296306555" sldId="272"/>
            <ac:spMk id="2" creationId="{FB85B136-10D0-1905-195C-5D9750831BE8}"/>
          </ac:spMkLst>
        </pc:spChg>
        <pc:spChg chg="del">
          <ac:chgData name="K Bates" userId="8e74c88a-5348-4122-8799-f83135880ba0" providerId="ADAL" clId="{DC205469-3A8B-455B-9A7D-654352E18A79}" dt="2026-06-03T09:04:44.042" v="231" actId="478"/>
          <ac:spMkLst>
            <pc:docMk/>
            <pc:sldMk cId="296306555" sldId="272"/>
            <ac:spMk id="3" creationId="{07DE68B5-7993-BDC2-F58B-ABB4A237902F}"/>
          </ac:spMkLst>
        </pc:spChg>
        <pc:picChg chg="add mod">
          <ac:chgData name="K Bates" userId="8e74c88a-5348-4122-8799-f83135880ba0" providerId="ADAL" clId="{DC205469-3A8B-455B-9A7D-654352E18A79}" dt="2026-06-03T09:04:52.130" v="234" actId="1076"/>
          <ac:picMkLst>
            <pc:docMk/>
            <pc:sldMk cId="296306555" sldId="272"/>
            <ac:picMk id="5" creationId="{ACAFBA96-773A-0D2E-6596-3E6D9658714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2D2E01-E117-4827-831A-D299129B2B1E}" type="datetimeFigureOut">
              <a:rPr lang="en-GB" smtClean="0"/>
              <a:t>03/06/2026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C3E436-FA60-43AA-AE81-88E3FEDAC273}" type="slidenum">
              <a:rPr lang="en-GB" smtClean="0"/>
              <a:t>‹#›</a:t>
            </a:fld>
            <a:endParaRPr lang="en-GB"/>
          </a:p>
        </p:txBody>
      </p:sp>
    </p:spTree>
    <p:extLst>
      <p:ext uri="{BB962C8B-B14F-4D97-AF65-F5344CB8AC3E}">
        <p14:creationId xmlns:p14="http://schemas.microsoft.com/office/powerpoint/2010/main" val="396996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EA7DF-E52D-E739-374E-3B381E95AF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C0EFEF6-C41A-3264-F122-A94B2EBD15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266D0C-27D3-2CD2-4DE4-84BCA6B846E7}"/>
              </a:ext>
            </a:extLst>
          </p:cNvPr>
          <p:cNvSpPr>
            <a:spLocks noGrp="1"/>
          </p:cNvSpPr>
          <p:nvPr>
            <p:ph type="dt" sz="half" idx="10"/>
          </p:nvPr>
        </p:nvSpPr>
        <p:spPr/>
        <p:txBody>
          <a:bodyPr/>
          <a:lstStyle/>
          <a:p>
            <a:fld id="{5CD123CA-BFE3-431C-9CA5-37C900ECA999}" type="datetimeFigureOut">
              <a:rPr lang="en-GB" smtClean="0"/>
              <a:t>03/06/2026</a:t>
            </a:fld>
            <a:endParaRPr lang="en-GB"/>
          </a:p>
        </p:txBody>
      </p:sp>
      <p:sp>
        <p:nvSpPr>
          <p:cNvPr id="5" name="Footer Placeholder 4">
            <a:extLst>
              <a:ext uri="{FF2B5EF4-FFF2-40B4-BE49-F238E27FC236}">
                <a16:creationId xmlns:a16="http://schemas.microsoft.com/office/drawing/2014/main" id="{85934E9F-026B-932D-1DA2-C248D66E61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BFCBD7-D177-7094-14EE-0814260E8328}"/>
              </a:ext>
            </a:extLst>
          </p:cNvPr>
          <p:cNvSpPr>
            <a:spLocks noGrp="1"/>
          </p:cNvSpPr>
          <p:nvPr>
            <p:ph type="sldNum" sz="quarter" idx="12"/>
          </p:nvPr>
        </p:nvSpPr>
        <p:spPr/>
        <p:txBody>
          <a:bodyPr/>
          <a:lstStyle/>
          <a:p>
            <a:fld id="{9126E06D-A851-4400-AFE2-CDBAA0626EF3}" type="slidenum">
              <a:rPr lang="en-GB" smtClean="0"/>
              <a:t>‹#›</a:t>
            </a:fld>
            <a:endParaRPr lang="en-GB"/>
          </a:p>
        </p:txBody>
      </p:sp>
    </p:spTree>
    <p:extLst>
      <p:ext uri="{BB962C8B-B14F-4D97-AF65-F5344CB8AC3E}">
        <p14:creationId xmlns:p14="http://schemas.microsoft.com/office/powerpoint/2010/main" val="3801491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5ADAA-3710-34ED-E035-D6ACA07389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AC83BD-1654-0155-1B9C-C3BFCBDBB1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B7EB13-69E4-0B0F-4104-A58011F2F3B2}"/>
              </a:ext>
            </a:extLst>
          </p:cNvPr>
          <p:cNvSpPr>
            <a:spLocks noGrp="1"/>
          </p:cNvSpPr>
          <p:nvPr>
            <p:ph type="dt" sz="half" idx="10"/>
          </p:nvPr>
        </p:nvSpPr>
        <p:spPr/>
        <p:txBody>
          <a:bodyPr/>
          <a:lstStyle/>
          <a:p>
            <a:fld id="{5CD123CA-BFE3-431C-9CA5-37C900ECA999}" type="datetimeFigureOut">
              <a:rPr lang="en-GB" smtClean="0"/>
              <a:t>03/06/2026</a:t>
            </a:fld>
            <a:endParaRPr lang="en-GB"/>
          </a:p>
        </p:txBody>
      </p:sp>
      <p:sp>
        <p:nvSpPr>
          <p:cNvPr id="5" name="Footer Placeholder 4">
            <a:extLst>
              <a:ext uri="{FF2B5EF4-FFF2-40B4-BE49-F238E27FC236}">
                <a16:creationId xmlns:a16="http://schemas.microsoft.com/office/drawing/2014/main" id="{FF69E5F0-9C0D-A78C-A6B3-0D8A3A9E6A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E49FBE-E168-5692-E5C0-DBAE3186B6E1}"/>
              </a:ext>
            </a:extLst>
          </p:cNvPr>
          <p:cNvSpPr>
            <a:spLocks noGrp="1"/>
          </p:cNvSpPr>
          <p:nvPr>
            <p:ph type="sldNum" sz="quarter" idx="12"/>
          </p:nvPr>
        </p:nvSpPr>
        <p:spPr/>
        <p:txBody>
          <a:bodyPr/>
          <a:lstStyle/>
          <a:p>
            <a:fld id="{9126E06D-A851-4400-AFE2-CDBAA0626EF3}" type="slidenum">
              <a:rPr lang="en-GB" smtClean="0"/>
              <a:t>‹#›</a:t>
            </a:fld>
            <a:endParaRPr lang="en-GB"/>
          </a:p>
        </p:txBody>
      </p:sp>
    </p:spTree>
    <p:extLst>
      <p:ext uri="{BB962C8B-B14F-4D97-AF65-F5344CB8AC3E}">
        <p14:creationId xmlns:p14="http://schemas.microsoft.com/office/powerpoint/2010/main" val="1551839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D200-AEB6-F9B8-77AF-7EBBA437AA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8DCD790-0341-F1F9-736E-3A0DB86DF5C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554A2E-6B08-742B-05C3-E094295731E5}"/>
              </a:ext>
            </a:extLst>
          </p:cNvPr>
          <p:cNvSpPr>
            <a:spLocks noGrp="1"/>
          </p:cNvSpPr>
          <p:nvPr>
            <p:ph type="dt" sz="half" idx="10"/>
          </p:nvPr>
        </p:nvSpPr>
        <p:spPr/>
        <p:txBody>
          <a:bodyPr/>
          <a:lstStyle/>
          <a:p>
            <a:fld id="{5CD123CA-BFE3-431C-9CA5-37C900ECA999}" type="datetimeFigureOut">
              <a:rPr lang="en-GB" smtClean="0"/>
              <a:t>03/06/2026</a:t>
            </a:fld>
            <a:endParaRPr lang="en-GB"/>
          </a:p>
        </p:txBody>
      </p:sp>
      <p:sp>
        <p:nvSpPr>
          <p:cNvPr id="5" name="Footer Placeholder 4">
            <a:extLst>
              <a:ext uri="{FF2B5EF4-FFF2-40B4-BE49-F238E27FC236}">
                <a16:creationId xmlns:a16="http://schemas.microsoft.com/office/drawing/2014/main" id="{4609AC4B-53B6-C90B-661E-1D528B0A1C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60AC75-71C2-2A1C-A28B-FAA1164864AB}"/>
              </a:ext>
            </a:extLst>
          </p:cNvPr>
          <p:cNvSpPr>
            <a:spLocks noGrp="1"/>
          </p:cNvSpPr>
          <p:nvPr>
            <p:ph type="sldNum" sz="quarter" idx="12"/>
          </p:nvPr>
        </p:nvSpPr>
        <p:spPr/>
        <p:txBody>
          <a:bodyPr/>
          <a:lstStyle/>
          <a:p>
            <a:fld id="{9126E06D-A851-4400-AFE2-CDBAA0626EF3}" type="slidenum">
              <a:rPr lang="en-GB" smtClean="0"/>
              <a:t>‹#›</a:t>
            </a:fld>
            <a:endParaRPr lang="en-GB"/>
          </a:p>
        </p:txBody>
      </p:sp>
    </p:spTree>
    <p:extLst>
      <p:ext uri="{BB962C8B-B14F-4D97-AF65-F5344CB8AC3E}">
        <p14:creationId xmlns:p14="http://schemas.microsoft.com/office/powerpoint/2010/main" val="4230816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4CC6A-E44E-3E4D-E903-0C9788AF47B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5BA1752-73FC-C85E-F412-C2092F29B4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AE37CA9-202F-D8F3-8919-09BFA8CE83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159089E-F6D6-E509-76AA-ED6FD21F35E1}"/>
              </a:ext>
            </a:extLst>
          </p:cNvPr>
          <p:cNvSpPr>
            <a:spLocks noGrp="1"/>
          </p:cNvSpPr>
          <p:nvPr>
            <p:ph type="dt" sz="half" idx="10"/>
          </p:nvPr>
        </p:nvSpPr>
        <p:spPr/>
        <p:txBody>
          <a:bodyPr/>
          <a:lstStyle/>
          <a:p>
            <a:fld id="{5CD123CA-BFE3-431C-9CA5-37C900ECA999}" type="datetimeFigureOut">
              <a:rPr lang="en-GB" smtClean="0"/>
              <a:t>03/06/2026</a:t>
            </a:fld>
            <a:endParaRPr lang="en-GB"/>
          </a:p>
        </p:txBody>
      </p:sp>
      <p:sp>
        <p:nvSpPr>
          <p:cNvPr id="6" name="Footer Placeholder 5">
            <a:extLst>
              <a:ext uri="{FF2B5EF4-FFF2-40B4-BE49-F238E27FC236}">
                <a16:creationId xmlns:a16="http://schemas.microsoft.com/office/drawing/2014/main" id="{8B3ECDB3-D133-88F8-7C99-0F0EF90C5F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12C39F-397B-8B9C-7387-A9C0AF019E2F}"/>
              </a:ext>
            </a:extLst>
          </p:cNvPr>
          <p:cNvSpPr>
            <a:spLocks noGrp="1"/>
          </p:cNvSpPr>
          <p:nvPr>
            <p:ph type="sldNum" sz="quarter" idx="12"/>
          </p:nvPr>
        </p:nvSpPr>
        <p:spPr/>
        <p:txBody>
          <a:bodyPr/>
          <a:lstStyle/>
          <a:p>
            <a:fld id="{9126E06D-A851-4400-AFE2-CDBAA0626EF3}" type="slidenum">
              <a:rPr lang="en-GB" smtClean="0"/>
              <a:t>‹#›</a:t>
            </a:fld>
            <a:endParaRPr lang="en-GB"/>
          </a:p>
        </p:txBody>
      </p:sp>
    </p:spTree>
    <p:extLst>
      <p:ext uri="{BB962C8B-B14F-4D97-AF65-F5344CB8AC3E}">
        <p14:creationId xmlns:p14="http://schemas.microsoft.com/office/powerpoint/2010/main" val="875854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F547A-984D-5A08-1D6D-3B328426E82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EED04E-364B-67A1-A3E4-08FA665552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57CB95-FEE0-B34F-441C-D3EE802587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84EEB35-3D25-FE58-2338-87CEAE62A8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622DAD-5D8E-A075-CA19-F05CCC2653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49D0546-23E0-5558-4A41-010FE2666EB0}"/>
              </a:ext>
            </a:extLst>
          </p:cNvPr>
          <p:cNvSpPr>
            <a:spLocks noGrp="1"/>
          </p:cNvSpPr>
          <p:nvPr>
            <p:ph type="dt" sz="half" idx="10"/>
          </p:nvPr>
        </p:nvSpPr>
        <p:spPr/>
        <p:txBody>
          <a:bodyPr/>
          <a:lstStyle/>
          <a:p>
            <a:fld id="{5CD123CA-BFE3-431C-9CA5-37C900ECA999}" type="datetimeFigureOut">
              <a:rPr lang="en-GB" smtClean="0"/>
              <a:t>03/06/2026</a:t>
            </a:fld>
            <a:endParaRPr lang="en-GB"/>
          </a:p>
        </p:txBody>
      </p:sp>
      <p:sp>
        <p:nvSpPr>
          <p:cNvPr id="8" name="Footer Placeholder 7">
            <a:extLst>
              <a:ext uri="{FF2B5EF4-FFF2-40B4-BE49-F238E27FC236}">
                <a16:creationId xmlns:a16="http://schemas.microsoft.com/office/drawing/2014/main" id="{77549BB6-7F66-DFFD-313A-8B823429C92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F2FD899-4740-6AD8-3B52-D3E766DF6F69}"/>
              </a:ext>
            </a:extLst>
          </p:cNvPr>
          <p:cNvSpPr>
            <a:spLocks noGrp="1"/>
          </p:cNvSpPr>
          <p:nvPr>
            <p:ph type="sldNum" sz="quarter" idx="12"/>
          </p:nvPr>
        </p:nvSpPr>
        <p:spPr/>
        <p:txBody>
          <a:bodyPr/>
          <a:lstStyle/>
          <a:p>
            <a:fld id="{9126E06D-A851-4400-AFE2-CDBAA0626EF3}" type="slidenum">
              <a:rPr lang="en-GB" smtClean="0"/>
              <a:t>‹#›</a:t>
            </a:fld>
            <a:endParaRPr lang="en-GB"/>
          </a:p>
        </p:txBody>
      </p:sp>
    </p:spTree>
    <p:extLst>
      <p:ext uri="{BB962C8B-B14F-4D97-AF65-F5344CB8AC3E}">
        <p14:creationId xmlns:p14="http://schemas.microsoft.com/office/powerpoint/2010/main" val="974594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3D77-D4EE-44FE-3485-8442397202E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BDEBDB5-34B6-2FB3-25BB-77205F6E9270}"/>
              </a:ext>
            </a:extLst>
          </p:cNvPr>
          <p:cNvSpPr>
            <a:spLocks noGrp="1"/>
          </p:cNvSpPr>
          <p:nvPr>
            <p:ph type="dt" sz="half" idx="10"/>
          </p:nvPr>
        </p:nvSpPr>
        <p:spPr/>
        <p:txBody>
          <a:bodyPr/>
          <a:lstStyle/>
          <a:p>
            <a:fld id="{5CD123CA-BFE3-431C-9CA5-37C900ECA999}" type="datetimeFigureOut">
              <a:rPr lang="en-GB" smtClean="0"/>
              <a:t>03/06/2026</a:t>
            </a:fld>
            <a:endParaRPr lang="en-GB"/>
          </a:p>
        </p:txBody>
      </p:sp>
      <p:sp>
        <p:nvSpPr>
          <p:cNvPr id="4" name="Footer Placeholder 3">
            <a:extLst>
              <a:ext uri="{FF2B5EF4-FFF2-40B4-BE49-F238E27FC236}">
                <a16:creationId xmlns:a16="http://schemas.microsoft.com/office/drawing/2014/main" id="{79284221-7B5A-974F-F413-68FF037FC5C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B6134D8-3782-26AF-A385-6CB1AD58889E}"/>
              </a:ext>
            </a:extLst>
          </p:cNvPr>
          <p:cNvSpPr>
            <a:spLocks noGrp="1"/>
          </p:cNvSpPr>
          <p:nvPr>
            <p:ph type="sldNum" sz="quarter" idx="12"/>
          </p:nvPr>
        </p:nvSpPr>
        <p:spPr/>
        <p:txBody>
          <a:bodyPr/>
          <a:lstStyle/>
          <a:p>
            <a:fld id="{9126E06D-A851-4400-AFE2-CDBAA0626EF3}" type="slidenum">
              <a:rPr lang="en-GB" smtClean="0"/>
              <a:t>‹#›</a:t>
            </a:fld>
            <a:endParaRPr lang="en-GB"/>
          </a:p>
        </p:txBody>
      </p:sp>
    </p:spTree>
    <p:extLst>
      <p:ext uri="{BB962C8B-B14F-4D97-AF65-F5344CB8AC3E}">
        <p14:creationId xmlns:p14="http://schemas.microsoft.com/office/powerpoint/2010/main" val="725038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7F4B9C-9DD5-EC66-E1F2-90D320ECD894}"/>
              </a:ext>
            </a:extLst>
          </p:cNvPr>
          <p:cNvSpPr>
            <a:spLocks noGrp="1"/>
          </p:cNvSpPr>
          <p:nvPr>
            <p:ph type="dt" sz="half" idx="10"/>
          </p:nvPr>
        </p:nvSpPr>
        <p:spPr/>
        <p:txBody>
          <a:bodyPr/>
          <a:lstStyle/>
          <a:p>
            <a:fld id="{5CD123CA-BFE3-431C-9CA5-37C900ECA999}" type="datetimeFigureOut">
              <a:rPr lang="en-GB" smtClean="0"/>
              <a:t>03/06/2026</a:t>
            </a:fld>
            <a:endParaRPr lang="en-GB"/>
          </a:p>
        </p:txBody>
      </p:sp>
      <p:sp>
        <p:nvSpPr>
          <p:cNvPr id="3" name="Footer Placeholder 2">
            <a:extLst>
              <a:ext uri="{FF2B5EF4-FFF2-40B4-BE49-F238E27FC236}">
                <a16:creationId xmlns:a16="http://schemas.microsoft.com/office/drawing/2014/main" id="{AE589595-2E2B-DB5F-25C4-E47ACF02C8B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144E651-5398-B8A3-E6A6-CBD7352ED5A5}"/>
              </a:ext>
            </a:extLst>
          </p:cNvPr>
          <p:cNvSpPr>
            <a:spLocks noGrp="1"/>
          </p:cNvSpPr>
          <p:nvPr>
            <p:ph type="sldNum" sz="quarter" idx="12"/>
          </p:nvPr>
        </p:nvSpPr>
        <p:spPr/>
        <p:txBody>
          <a:bodyPr/>
          <a:lstStyle/>
          <a:p>
            <a:fld id="{9126E06D-A851-4400-AFE2-CDBAA0626EF3}" type="slidenum">
              <a:rPr lang="en-GB" smtClean="0"/>
              <a:t>‹#›</a:t>
            </a:fld>
            <a:endParaRPr lang="en-GB"/>
          </a:p>
        </p:txBody>
      </p:sp>
    </p:spTree>
    <p:extLst>
      <p:ext uri="{BB962C8B-B14F-4D97-AF65-F5344CB8AC3E}">
        <p14:creationId xmlns:p14="http://schemas.microsoft.com/office/powerpoint/2010/main" val="3353960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A5ADD-DCC3-EEAC-72F0-98AF8549C7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10521E-4152-EB22-DF08-D3A509991A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7A71C5-ECC4-0786-49CF-117E3FB03D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310428-C317-DAF8-028A-5455A1963F56}"/>
              </a:ext>
            </a:extLst>
          </p:cNvPr>
          <p:cNvSpPr>
            <a:spLocks noGrp="1"/>
          </p:cNvSpPr>
          <p:nvPr>
            <p:ph type="dt" sz="half" idx="10"/>
          </p:nvPr>
        </p:nvSpPr>
        <p:spPr/>
        <p:txBody>
          <a:bodyPr/>
          <a:lstStyle/>
          <a:p>
            <a:fld id="{5CD123CA-BFE3-431C-9CA5-37C900ECA999}" type="datetimeFigureOut">
              <a:rPr lang="en-GB" smtClean="0"/>
              <a:t>03/06/2026</a:t>
            </a:fld>
            <a:endParaRPr lang="en-GB"/>
          </a:p>
        </p:txBody>
      </p:sp>
      <p:sp>
        <p:nvSpPr>
          <p:cNvPr id="6" name="Footer Placeholder 5">
            <a:extLst>
              <a:ext uri="{FF2B5EF4-FFF2-40B4-BE49-F238E27FC236}">
                <a16:creationId xmlns:a16="http://schemas.microsoft.com/office/drawing/2014/main" id="{60EB24A7-285E-EE76-C34A-BB52347781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E6E32F-2186-A9A6-D3EF-646850056996}"/>
              </a:ext>
            </a:extLst>
          </p:cNvPr>
          <p:cNvSpPr>
            <a:spLocks noGrp="1"/>
          </p:cNvSpPr>
          <p:nvPr>
            <p:ph type="sldNum" sz="quarter" idx="12"/>
          </p:nvPr>
        </p:nvSpPr>
        <p:spPr/>
        <p:txBody>
          <a:bodyPr/>
          <a:lstStyle/>
          <a:p>
            <a:fld id="{9126E06D-A851-4400-AFE2-CDBAA0626EF3}" type="slidenum">
              <a:rPr lang="en-GB" smtClean="0"/>
              <a:t>‹#›</a:t>
            </a:fld>
            <a:endParaRPr lang="en-GB"/>
          </a:p>
        </p:txBody>
      </p:sp>
    </p:spTree>
    <p:extLst>
      <p:ext uri="{BB962C8B-B14F-4D97-AF65-F5344CB8AC3E}">
        <p14:creationId xmlns:p14="http://schemas.microsoft.com/office/powerpoint/2010/main" val="3651368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A8EF-91EB-F4C9-78A2-664A7722E8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C714BFC-7EB0-3F93-E6B6-294ABFBBC9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28D33D2-D59F-C783-7BB6-6A29D0703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633632-6200-B59D-6E74-FA2851942E62}"/>
              </a:ext>
            </a:extLst>
          </p:cNvPr>
          <p:cNvSpPr>
            <a:spLocks noGrp="1"/>
          </p:cNvSpPr>
          <p:nvPr>
            <p:ph type="dt" sz="half" idx="10"/>
          </p:nvPr>
        </p:nvSpPr>
        <p:spPr/>
        <p:txBody>
          <a:bodyPr/>
          <a:lstStyle/>
          <a:p>
            <a:fld id="{5CD123CA-BFE3-431C-9CA5-37C900ECA999}" type="datetimeFigureOut">
              <a:rPr lang="en-GB" smtClean="0"/>
              <a:t>03/06/2026</a:t>
            </a:fld>
            <a:endParaRPr lang="en-GB"/>
          </a:p>
        </p:txBody>
      </p:sp>
      <p:sp>
        <p:nvSpPr>
          <p:cNvPr id="6" name="Footer Placeholder 5">
            <a:extLst>
              <a:ext uri="{FF2B5EF4-FFF2-40B4-BE49-F238E27FC236}">
                <a16:creationId xmlns:a16="http://schemas.microsoft.com/office/drawing/2014/main" id="{5AA08FCF-4A39-DB0B-B44A-6DAAD0B4CA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E0191C-7064-7E4D-8EA4-018BFE3BD5C5}"/>
              </a:ext>
            </a:extLst>
          </p:cNvPr>
          <p:cNvSpPr>
            <a:spLocks noGrp="1"/>
          </p:cNvSpPr>
          <p:nvPr>
            <p:ph type="sldNum" sz="quarter" idx="12"/>
          </p:nvPr>
        </p:nvSpPr>
        <p:spPr/>
        <p:txBody>
          <a:bodyPr/>
          <a:lstStyle/>
          <a:p>
            <a:fld id="{9126E06D-A851-4400-AFE2-CDBAA0626EF3}" type="slidenum">
              <a:rPr lang="en-GB" smtClean="0"/>
              <a:t>‹#›</a:t>
            </a:fld>
            <a:endParaRPr lang="en-GB"/>
          </a:p>
        </p:txBody>
      </p:sp>
    </p:spTree>
    <p:extLst>
      <p:ext uri="{BB962C8B-B14F-4D97-AF65-F5344CB8AC3E}">
        <p14:creationId xmlns:p14="http://schemas.microsoft.com/office/powerpoint/2010/main" val="1218806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2B823-6655-0F58-0DEA-1D7DF40A23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B0AA514-CAE2-086C-3D7E-EBCE68BAA8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1026AC-62EA-7571-805B-9AEF7797A8D5}"/>
              </a:ext>
            </a:extLst>
          </p:cNvPr>
          <p:cNvSpPr>
            <a:spLocks noGrp="1"/>
          </p:cNvSpPr>
          <p:nvPr>
            <p:ph type="dt" sz="half" idx="10"/>
          </p:nvPr>
        </p:nvSpPr>
        <p:spPr/>
        <p:txBody>
          <a:bodyPr/>
          <a:lstStyle/>
          <a:p>
            <a:fld id="{5CD123CA-BFE3-431C-9CA5-37C900ECA999}" type="datetimeFigureOut">
              <a:rPr lang="en-GB" smtClean="0"/>
              <a:t>03/06/2026</a:t>
            </a:fld>
            <a:endParaRPr lang="en-GB"/>
          </a:p>
        </p:txBody>
      </p:sp>
      <p:sp>
        <p:nvSpPr>
          <p:cNvPr id="5" name="Footer Placeholder 4">
            <a:extLst>
              <a:ext uri="{FF2B5EF4-FFF2-40B4-BE49-F238E27FC236}">
                <a16:creationId xmlns:a16="http://schemas.microsoft.com/office/drawing/2014/main" id="{D3A8BC73-7DFF-B7D9-FE3D-8208DAA04B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0DEE91-38B5-AB1C-44B4-4AAC31141E2A}"/>
              </a:ext>
            </a:extLst>
          </p:cNvPr>
          <p:cNvSpPr>
            <a:spLocks noGrp="1"/>
          </p:cNvSpPr>
          <p:nvPr>
            <p:ph type="sldNum" sz="quarter" idx="12"/>
          </p:nvPr>
        </p:nvSpPr>
        <p:spPr/>
        <p:txBody>
          <a:bodyPr/>
          <a:lstStyle/>
          <a:p>
            <a:fld id="{9126E06D-A851-4400-AFE2-CDBAA0626EF3}" type="slidenum">
              <a:rPr lang="en-GB" smtClean="0"/>
              <a:t>‹#›</a:t>
            </a:fld>
            <a:endParaRPr lang="en-GB"/>
          </a:p>
        </p:txBody>
      </p:sp>
    </p:spTree>
    <p:extLst>
      <p:ext uri="{BB962C8B-B14F-4D97-AF65-F5344CB8AC3E}">
        <p14:creationId xmlns:p14="http://schemas.microsoft.com/office/powerpoint/2010/main" val="1157293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4E9A22-A11E-C40C-D3DB-8DAE8BC251A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C6E13C8-D711-C565-E9E4-842016A7CB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27E457-E7E7-440D-C625-C766ECB24834}"/>
              </a:ext>
            </a:extLst>
          </p:cNvPr>
          <p:cNvSpPr>
            <a:spLocks noGrp="1"/>
          </p:cNvSpPr>
          <p:nvPr>
            <p:ph type="dt" sz="half" idx="10"/>
          </p:nvPr>
        </p:nvSpPr>
        <p:spPr/>
        <p:txBody>
          <a:bodyPr/>
          <a:lstStyle/>
          <a:p>
            <a:fld id="{5CD123CA-BFE3-431C-9CA5-37C900ECA999}" type="datetimeFigureOut">
              <a:rPr lang="en-GB" smtClean="0"/>
              <a:t>03/06/2026</a:t>
            </a:fld>
            <a:endParaRPr lang="en-GB"/>
          </a:p>
        </p:txBody>
      </p:sp>
      <p:sp>
        <p:nvSpPr>
          <p:cNvPr id="5" name="Footer Placeholder 4">
            <a:extLst>
              <a:ext uri="{FF2B5EF4-FFF2-40B4-BE49-F238E27FC236}">
                <a16:creationId xmlns:a16="http://schemas.microsoft.com/office/drawing/2014/main" id="{91F742D1-2D90-0F0F-97C9-8E4AD4B499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A1EED9-53DA-5297-7646-846D849AC004}"/>
              </a:ext>
            </a:extLst>
          </p:cNvPr>
          <p:cNvSpPr>
            <a:spLocks noGrp="1"/>
          </p:cNvSpPr>
          <p:nvPr>
            <p:ph type="sldNum" sz="quarter" idx="12"/>
          </p:nvPr>
        </p:nvSpPr>
        <p:spPr/>
        <p:txBody>
          <a:bodyPr/>
          <a:lstStyle/>
          <a:p>
            <a:fld id="{9126E06D-A851-4400-AFE2-CDBAA0626EF3}" type="slidenum">
              <a:rPr lang="en-GB" smtClean="0"/>
              <a:t>‹#›</a:t>
            </a:fld>
            <a:endParaRPr lang="en-GB"/>
          </a:p>
        </p:txBody>
      </p:sp>
    </p:spTree>
    <p:extLst>
      <p:ext uri="{BB962C8B-B14F-4D97-AF65-F5344CB8AC3E}">
        <p14:creationId xmlns:p14="http://schemas.microsoft.com/office/powerpoint/2010/main" val="2534421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84AFAD-FCEB-59B7-6881-BD84768722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1E2487-8DE1-52FC-12B5-A64D2A3FA3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25AF66-1DA2-87DC-63C4-7950385CDA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D123CA-BFE3-431C-9CA5-37C900ECA999}" type="datetimeFigureOut">
              <a:rPr lang="en-GB" smtClean="0"/>
              <a:t>03/06/2026</a:t>
            </a:fld>
            <a:endParaRPr lang="en-GB"/>
          </a:p>
        </p:txBody>
      </p:sp>
      <p:sp>
        <p:nvSpPr>
          <p:cNvPr id="5" name="Footer Placeholder 4">
            <a:extLst>
              <a:ext uri="{FF2B5EF4-FFF2-40B4-BE49-F238E27FC236}">
                <a16:creationId xmlns:a16="http://schemas.microsoft.com/office/drawing/2014/main" id="{EC9DA958-E6EB-8578-C01A-9A645395EE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FBAC263-5F34-CCD5-B5C7-F63803D271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26E06D-A851-4400-AFE2-CDBAA0626EF3}" type="slidenum">
              <a:rPr lang="en-GB" smtClean="0"/>
              <a:t>‹#›</a:t>
            </a:fld>
            <a:endParaRPr lang="en-GB"/>
          </a:p>
        </p:txBody>
      </p:sp>
    </p:spTree>
    <p:extLst>
      <p:ext uri="{BB962C8B-B14F-4D97-AF65-F5344CB8AC3E}">
        <p14:creationId xmlns:p14="http://schemas.microsoft.com/office/powerpoint/2010/main" val="131914378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a:extLst>
            <a:ext uri="{FF2B5EF4-FFF2-40B4-BE49-F238E27FC236}">
              <a16:creationId xmlns:a16="http://schemas.microsoft.com/office/drawing/2014/main" id="{932C9C1D-C277-E532-B304-47AF6D28A1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72E1ED-5D6B-30A3-CCF0-F444374CF47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ED78070-B652-8CB3-E018-84E597567073}"/>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74BDDC70-DFE2-1C28-0BDA-78EC2B84870C}"/>
              </a:ext>
            </a:extLst>
          </p:cNvPr>
          <p:cNvSpPr/>
          <p:nvPr/>
        </p:nvSpPr>
        <p:spPr>
          <a:xfrm>
            <a:off x="232144" y="202018"/>
            <a:ext cx="11727711" cy="645396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AA325B12-ABFA-6986-1A0C-A4EDE2C917A0}"/>
              </a:ext>
            </a:extLst>
          </p:cNvPr>
          <p:cNvSpPr txBox="1">
            <a:spLocks/>
          </p:cNvSpPr>
          <p:nvPr/>
        </p:nvSpPr>
        <p:spPr>
          <a:xfrm>
            <a:off x="431795" y="0"/>
            <a:ext cx="10515600" cy="6786789"/>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200" dirty="0">
                <a:solidFill>
                  <a:srgbClr val="00B050"/>
                </a:solidFill>
                <a:latin typeface="Century Gothic" panose="020B0502020202020204" pitchFamily="34" charset="0"/>
              </a:rPr>
              <a:t>Long term plan rational: </a:t>
            </a:r>
          </a:p>
          <a:p>
            <a:endParaRPr lang="en-US" sz="7200" dirty="0">
              <a:solidFill>
                <a:srgbClr val="00B050"/>
              </a:solidFill>
              <a:latin typeface="Century Gothic" panose="020B0502020202020204" pitchFamily="34" charset="0"/>
            </a:endParaRPr>
          </a:p>
          <a:p>
            <a:r>
              <a:rPr lang="en-GB" sz="7200" dirty="0">
                <a:latin typeface="Century Gothic" panose="020B0502020202020204" pitchFamily="34" charset="0"/>
              </a:rPr>
              <a:t>The White Rose Maths long-term plans provide a coherent and carefully sequenced pathway that supports every child to make strong progress in mathematics. Learning is built step by step, allowing pupils to develop understanding, confidence and resilience as they move through the curriculum and prepare for new learning.  New concepts are introduced in manageable stages, ensuring that children can build securely on what they already know, becoming increasingly independent in their thinking and problem-solving.</a:t>
            </a:r>
          </a:p>
          <a:p>
            <a:r>
              <a:rPr lang="en-GB" sz="7200" dirty="0">
                <a:latin typeface="Century Gothic" panose="020B0502020202020204" pitchFamily="34" charset="0"/>
              </a:rPr>
              <a:t> </a:t>
            </a:r>
          </a:p>
          <a:p>
            <a:r>
              <a:rPr lang="en-GB" sz="7200" dirty="0">
                <a:latin typeface="Century Gothic" panose="020B0502020202020204" pitchFamily="34" charset="0"/>
              </a:rPr>
              <a:t>Alongside the White Rose curriculum, Mastering Number in KS1 and Number Sense in KS2 is embedded within our provision, to strengthen pupils' understanding of number and secure essential foundations. By prioritising strong number sense from the earliest stages, pupils are better equipped to access new learning and tackle increasingly complex mathematical concepts with confidence.</a:t>
            </a:r>
          </a:p>
          <a:p>
            <a:endParaRPr lang="en-GB" sz="7200" dirty="0">
              <a:latin typeface="Century Gothic" panose="020B0502020202020204" pitchFamily="34" charset="0"/>
            </a:endParaRPr>
          </a:p>
          <a:p>
            <a:r>
              <a:rPr lang="en-GB" sz="7200" dirty="0">
                <a:latin typeface="Century Gothic" panose="020B0502020202020204" pitchFamily="34" charset="0"/>
              </a:rPr>
              <a:t>Regular opportunities for retrieval, practice and consolidation are woven throughout the curriculum, enabling pupils to revisit key ideas, strengthen understanding and make meaningful connections across different areas of mathematics. This cyclical approach helps knowledge and skills become embedded over time, reducing cognitive load and supporting long-term retention.</a:t>
            </a:r>
          </a:p>
          <a:p>
            <a:endParaRPr lang="en-GB" sz="7200" dirty="0">
              <a:latin typeface="Century Gothic" panose="020B0502020202020204" pitchFamily="34" charset="0"/>
            </a:endParaRPr>
          </a:p>
          <a:p>
            <a:endParaRPr lang="en-GB" sz="7200" dirty="0">
              <a:latin typeface="Century Gothic" panose="020B0502020202020204" pitchFamily="34" charset="0"/>
            </a:endParaRPr>
          </a:p>
          <a:p>
            <a:r>
              <a:rPr lang="en-GB" sz="7200" dirty="0">
                <a:latin typeface="Century Gothic" panose="020B0502020202020204" pitchFamily="34" charset="0"/>
              </a:rPr>
              <a:t>By combining the structured progression of White Rose Maths with the targeted support of Mastering Number and Number Sense, we create a learning environment where every child can build secure foundations, develop positive mathematical identities and achieve sustained success over time.</a:t>
            </a:r>
          </a:p>
          <a:p>
            <a:endParaRPr lang="en-US" sz="5100" dirty="0">
              <a:solidFill>
                <a:srgbClr val="00B050"/>
              </a:solidFill>
              <a:latin typeface="Century Gothic" panose="020B0502020202020204" pitchFamily="34" charset="0"/>
            </a:endParaRPr>
          </a:p>
        </p:txBody>
      </p:sp>
      <p:pic>
        <p:nvPicPr>
          <p:cNvPr id="7" name="Picture 6">
            <a:extLst>
              <a:ext uri="{FF2B5EF4-FFF2-40B4-BE49-F238E27FC236}">
                <a16:creationId xmlns:a16="http://schemas.microsoft.com/office/drawing/2014/main" id="{BD878221-389C-45FA-0740-1C6EB1BC0E8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22965" y="365125"/>
            <a:ext cx="1237240" cy="1109124"/>
          </a:xfrm>
          <a:prstGeom prst="rect">
            <a:avLst/>
          </a:prstGeom>
          <a:noFill/>
          <a:ln>
            <a:noFill/>
          </a:ln>
        </p:spPr>
      </p:pic>
      <p:pic>
        <p:nvPicPr>
          <p:cNvPr id="8" name="Picture 7">
            <a:extLst>
              <a:ext uri="{FF2B5EF4-FFF2-40B4-BE49-F238E27FC236}">
                <a16:creationId xmlns:a16="http://schemas.microsoft.com/office/drawing/2014/main" id="{E9D34796-5ACF-D13A-5200-DF428870E5E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79593" y="5426330"/>
            <a:ext cx="1142292" cy="1066545"/>
          </a:xfrm>
          <a:prstGeom prst="rect">
            <a:avLst/>
          </a:prstGeom>
          <a:noFill/>
          <a:ln>
            <a:noFill/>
          </a:ln>
        </p:spPr>
      </p:pic>
    </p:spTree>
    <p:extLst>
      <p:ext uri="{BB962C8B-B14F-4D97-AF65-F5344CB8AC3E}">
        <p14:creationId xmlns:p14="http://schemas.microsoft.com/office/powerpoint/2010/main" val="3811225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FB603-865F-4C17-0A88-24133D09B75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2E249D1-47BA-0CE6-37E6-322758104D1F}"/>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895B35FA-93F8-C022-4007-252B3E35174C}"/>
              </a:ext>
            </a:extLst>
          </p:cNvPr>
          <p:cNvSpPr/>
          <p:nvPr/>
        </p:nvSpPr>
        <p:spPr>
          <a:xfrm>
            <a:off x="232138" y="202018"/>
            <a:ext cx="11727711" cy="645396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72EF78C5-A05D-ACC2-7269-C052BD3DCC66}"/>
              </a:ext>
            </a:extLst>
          </p:cNvPr>
          <p:cNvSpPr txBox="1">
            <a:spLocks/>
          </p:cNvSpPr>
          <p:nvPr/>
        </p:nvSpPr>
        <p:spPr>
          <a:xfrm>
            <a:off x="414671" y="171686"/>
            <a:ext cx="11936804" cy="8521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rgbClr val="00B050"/>
                </a:solidFill>
              </a:rPr>
              <a:t>Subject Overview : Maths Year 1 </a:t>
            </a:r>
            <a:endParaRPr lang="en-GB" sz="2800" dirty="0">
              <a:solidFill>
                <a:srgbClr val="00B050"/>
              </a:solidFill>
            </a:endParaRPr>
          </a:p>
        </p:txBody>
      </p:sp>
      <p:pic>
        <p:nvPicPr>
          <p:cNvPr id="7" name="Picture 6">
            <a:extLst>
              <a:ext uri="{FF2B5EF4-FFF2-40B4-BE49-F238E27FC236}">
                <a16:creationId xmlns:a16="http://schemas.microsoft.com/office/drawing/2014/main" id="{7F6F0E48-BF5A-234A-59CC-D2F79C2304C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59202" y="448217"/>
            <a:ext cx="1648054" cy="1477398"/>
          </a:xfrm>
          <a:prstGeom prst="rect">
            <a:avLst/>
          </a:prstGeom>
          <a:noFill/>
          <a:ln>
            <a:noFill/>
          </a:ln>
        </p:spPr>
      </p:pic>
      <p:pic>
        <p:nvPicPr>
          <p:cNvPr id="8" name="Picture 7">
            <a:extLst>
              <a:ext uri="{FF2B5EF4-FFF2-40B4-BE49-F238E27FC236}">
                <a16:creationId xmlns:a16="http://schemas.microsoft.com/office/drawing/2014/main" id="{EC50D43C-A23C-089E-AEBA-5A99FF5953C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4679" y="2212100"/>
            <a:ext cx="1718976" cy="1604988"/>
          </a:xfrm>
          <a:prstGeom prst="rect">
            <a:avLst/>
          </a:prstGeom>
          <a:noFill/>
          <a:ln>
            <a:noFill/>
          </a:ln>
        </p:spPr>
      </p:pic>
      <p:pic>
        <p:nvPicPr>
          <p:cNvPr id="10" name="Picture 9">
            <a:extLst>
              <a:ext uri="{FF2B5EF4-FFF2-40B4-BE49-F238E27FC236}">
                <a16:creationId xmlns:a16="http://schemas.microsoft.com/office/drawing/2014/main" id="{C5A4AC94-6BD6-8EE8-FB68-FFB1F85EA4AA}"/>
              </a:ext>
            </a:extLst>
          </p:cNvPr>
          <p:cNvPicPr>
            <a:picLocks noChangeAspect="1"/>
          </p:cNvPicPr>
          <p:nvPr/>
        </p:nvPicPr>
        <p:blipFill>
          <a:blip r:embed="rId4"/>
          <a:stretch>
            <a:fillRect/>
          </a:stretch>
        </p:blipFill>
        <p:spPr>
          <a:xfrm>
            <a:off x="756402" y="936963"/>
            <a:ext cx="7473198" cy="3707714"/>
          </a:xfrm>
          <a:prstGeom prst="rect">
            <a:avLst/>
          </a:prstGeom>
        </p:spPr>
      </p:pic>
      <p:pic>
        <p:nvPicPr>
          <p:cNvPr id="12" name="Picture 11">
            <a:extLst>
              <a:ext uri="{FF2B5EF4-FFF2-40B4-BE49-F238E27FC236}">
                <a16:creationId xmlns:a16="http://schemas.microsoft.com/office/drawing/2014/main" id="{926672CD-B53D-D02C-2B95-0BC7969D444A}"/>
              </a:ext>
            </a:extLst>
          </p:cNvPr>
          <p:cNvPicPr>
            <a:picLocks noChangeAspect="1"/>
          </p:cNvPicPr>
          <p:nvPr/>
        </p:nvPicPr>
        <p:blipFill>
          <a:blip r:embed="rId5"/>
          <a:stretch>
            <a:fillRect/>
          </a:stretch>
        </p:blipFill>
        <p:spPr>
          <a:xfrm>
            <a:off x="671727" y="4714362"/>
            <a:ext cx="7644960" cy="1746961"/>
          </a:xfrm>
          <a:prstGeom prst="rect">
            <a:avLst/>
          </a:prstGeom>
        </p:spPr>
      </p:pic>
    </p:spTree>
    <p:extLst>
      <p:ext uri="{BB962C8B-B14F-4D97-AF65-F5344CB8AC3E}">
        <p14:creationId xmlns:p14="http://schemas.microsoft.com/office/powerpoint/2010/main" val="1739411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C9BB566-A908-BA34-E04F-A09EF633381B}"/>
              </a:ext>
            </a:extLst>
          </p:cNvPr>
          <p:cNvPicPr>
            <a:picLocks noGrp="1" noChangeAspect="1"/>
          </p:cNvPicPr>
          <p:nvPr>
            <p:ph idx="1"/>
          </p:nvPr>
        </p:nvPicPr>
        <p:blipFill>
          <a:blip r:embed="rId2"/>
          <a:stretch>
            <a:fillRect/>
          </a:stretch>
        </p:blipFill>
        <p:spPr>
          <a:xfrm>
            <a:off x="1229936" y="187957"/>
            <a:ext cx="10036777" cy="6482085"/>
          </a:xfrm>
          <a:prstGeom prst="rect">
            <a:avLst/>
          </a:prstGeom>
        </p:spPr>
      </p:pic>
    </p:spTree>
    <p:extLst>
      <p:ext uri="{BB962C8B-B14F-4D97-AF65-F5344CB8AC3E}">
        <p14:creationId xmlns:p14="http://schemas.microsoft.com/office/powerpoint/2010/main" val="3348251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6418C7-1C01-C294-2903-AE4AB1DD2DE8}"/>
              </a:ext>
            </a:extLst>
          </p:cNvPr>
          <p:cNvPicPr>
            <a:picLocks noChangeAspect="1"/>
          </p:cNvPicPr>
          <p:nvPr/>
        </p:nvPicPr>
        <p:blipFill>
          <a:blip r:embed="rId2"/>
          <a:stretch>
            <a:fillRect/>
          </a:stretch>
        </p:blipFill>
        <p:spPr>
          <a:xfrm>
            <a:off x="1587658" y="149167"/>
            <a:ext cx="9560969" cy="6559666"/>
          </a:xfrm>
          <a:prstGeom prst="rect">
            <a:avLst/>
          </a:prstGeom>
        </p:spPr>
      </p:pic>
    </p:spTree>
    <p:extLst>
      <p:ext uri="{BB962C8B-B14F-4D97-AF65-F5344CB8AC3E}">
        <p14:creationId xmlns:p14="http://schemas.microsoft.com/office/powerpoint/2010/main" val="2461655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1C6404-BFEB-195F-CCA0-6BADB09BBC29}"/>
              </a:ext>
            </a:extLst>
          </p:cNvPr>
          <p:cNvPicPr>
            <a:picLocks noChangeAspect="1"/>
          </p:cNvPicPr>
          <p:nvPr/>
        </p:nvPicPr>
        <p:blipFill>
          <a:blip r:embed="rId2"/>
          <a:stretch>
            <a:fillRect/>
          </a:stretch>
        </p:blipFill>
        <p:spPr>
          <a:xfrm>
            <a:off x="1185560" y="162741"/>
            <a:ext cx="9820879" cy="6259830"/>
          </a:xfrm>
          <a:prstGeom prst="rect">
            <a:avLst/>
          </a:prstGeom>
        </p:spPr>
      </p:pic>
    </p:spTree>
    <p:extLst>
      <p:ext uri="{BB962C8B-B14F-4D97-AF65-F5344CB8AC3E}">
        <p14:creationId xmlns:p14="http://schemas.microsoft.com/office/powerpoint/2010/main" val="3452154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a:extLst>
            <a:ext uri="{FF2B5EF4-FFF2-40B4-BE49-F238E27FC236}">
              <a16:creationId xmlns:a16="http://schemas.microsoft.com/office/drawing/2014/main" id="{0E6330FD-9398-C098-93D7-214BBB9C23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CC949B-E661-2BD7-B8A1-EFE2547DD14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309FF22-743D-58EE-5194-72337A648635}"/>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6009E5C5-87A7-E2FF-EA11-283E21D738E6}"/>
              </a:ext>
            </a:extLst>
          </p:cNvPr>
          <p:cNvSpPr/>
          <p:nvPr/>
        </p:nvSpPr>
        <p:spPr>
          <a:xfrm>
            <a:off x="232138" y="202018"/>
            <a:ext cx="11727711" cy="645396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D1ACEF88-545F-BBD4-0F9A-1E3D3F11C30A}"/>
              </a:ext>
            </a:extLst>
          </p:cNvPr>
          <p:cNvSpPr txBox="1">
            <a:spLocks/>
          </p:cNvSpPr>
          <p:nvPr/>
        </p:nvSpPr>
        <p:spPr>
          <a:xfrm>
            <a:off x="414671" y="171686"/>
            <a:ext cx="11936804" cy="8521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rgbClr val="00B050"/>
                </a:solidFill>
              </a:rPr>
              <a:t>Subject Overview : Maths Year 2 </a:t>
            </a:r>
            <a:endParaRPr lang="en-GB" sz="2800" dirty="0">
              <a:solidFill>
                <a:srgbClr val="00B050"/>
              </a:solidFill>
            </a:endParaRPr>
          </a:p>
        </p:txBody>
      </p:sp>
      <p:pic>
        <p:nvPicPr>
          <p:cNvPr id="7" name="Picture 6">
            <a:extLst>
              <a:ext uri="{FF2B5EF4-FFF2-40B4-BE49-F238E27FC236}">
                <a16:creationId xmlns:a16="http://schemas.microsoft.com/office/drawing/2014/main" id="{5A5BA578-6DBE-3275-8BD0-BA0822A8E48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59202" y="448217"/>
            <a:ext cx="1648054" cy="1477398"/>
          </a:xfrm>
          <a:prstGeom prst="rect">
            <a:avLst/>
          </a:prstGeom>
          <a:noFill/>
          <a:ln>
            <a:noFill/>
          </a:ln>
        </p:spPr>
      </p:pic>
      <p:pic>
        <p:nvPicPr>
          <p:cNvPr id="8" name="Picture 7">
            <a:extLst>
              <a:ext uri="{FF2B5EF4-FFF2-40B4-BE49-F238E27FC236}">
                <a16:creationId xmlns:a16="http://schemas.microsoft.com/office/drawing/2014/main" id="{EBF17B85-A619-268E-3FC1-8D381792022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4679" y="2212100"/>
            <a:ext cx="1718976" cy="1604988"/>
          </a:xfrm>
          <a:prstGeom prst="rect">
            <a:avLst/>
          </a:prstGeom>
          <a:noFill/>
          <a:ln>
            <a:noFill/>
          </a:ln>
        </p:spPr>
      </p:pic>
      <p:pic>
        <p:nvPicPr>
          <p:cNvPr id="9" name="Picture 8">
            <a:extLst>
              <a:ext uri="{FF2B5EF4-FFF2-40B4-BE49-F238E27FC236}">
                <a16:creationId xmlns:a16="http://schemas.microsoft.com/office/drawing/2014/main" id="{5E1391AA-2719-E241-CF98-DD343737CAC7}"/>
              </a:ext>
            </a:extLst>
          </p:cNvPr>
          <p:cNvPicPr>
            <a:picLocks noChangeAspect="1"/>
          </p:cNvPicPr>
          <p:nvPr/>
        </p:nvPicPr>
        <p:blipFill>
          <a:blip r:embed="rId4"/>
          <a:stretch>
            <a:fillRect/>
          </a:stretch>
        </p:blipFill>
        <p:spPr>
          <a:xfrm>
            <a:off x="838200" y="1023810"/>
            <a:ext cx="7587343" cy="3704838"/>
          </a:xfrm>
          <a:prstGeom prst="rect">
            <a:avLst/>
          </a:prstGeom>
        </p:spPr>
      </p:pic>
      <p:pic>
        <p:nvPicPr>
          <p:cNvPr id="12" name="Picture 11">
            <a:extLst>
              <a:ext uri="{FF2B5EF4-FFF2-40B4-BE49-F238E27FC236}">
                <a16:creationId xmlns:a16="http://schemas.microsoft.com/office/drawing/2014/main" id="{E05E3F01-3183-F3E8-173B-71EDB6791F4D}"/>
              </a:ext>
            </a:extLst>
          </p:cNvPr>
          <p:cNvPicPr>
            <a:picLocks noChangeAspect="1"/>
          </p:cNvPicPr>
          <p:nvPr/>
        </p:nvPicPr>
        <p:blipFill>
          <a:blip r:embed="rId5"/>
          <a:stretch>
            <a:fillRect/>
          </a:stretch>
        </p:blipFill>
        <p:spPr>
          <a:xfrm>
            <a:off x="838200" y="4728648"/>
            <a:ext cx="7587343" cy="1782789"/>
          </a:xfrm>
          <a:prstGeom prst="rect">
            <a:avLst/>
          </a:prstGeom>
        </p:spPr>
      </p:pic>
    </p:spTree>
    <p:extLst>
      <p:ext uri="{BB962C8B-B14F-4D97-AF65-F5344CB8AC3E}">
        <p14:creationId xmlns:p14="http://schemas.microsoft.com/office/powerpoint/2010/main" val="2990498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B1D5C6-77D8-92D3-D6AC-8B0700FB1D6B}"/>
              </a:ext>
            </a:extLst>
          </p:cNvPr>
          <p:cNvPicPr>
            <a:picLocks noChangeAspect="1"/>
          </p:cNvPicPr>
          <p:nvPr/>
        </p:nvPicPr>
        <p:blipFill>
          <a:blip r:embed="rId2"/>
          <a:stretch>
            <a:fillRect/>
          </a:stretch>
        </p:blipFill>
        <p:spPr>
          <a:xfrm>
            <a:off x="1658086" y="228666"/>
            <a:ext cx="9434457" cy="6400667"/>
          </a:xfrm>
          <a:prstGeom prst="rect">
            <a:avLst/>
          </a:prstGeom>
        </p:spPr>
      </p:pic>
    </p:spTree>
    <p:extLst>
      <p:ext uri="{BB962C8B-B14F-4D97-AF65-F5344CB8AC3E}">
        <p14:creationId xmlns:p14="http://schemas.microsoft.com/office/powerpoint/2010/main" val="2499373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DB15E8-380A-9C19-31A3-7F48A2988F8D}"/>
              </a:ext>
            </a:extLst>
          </p:cNvPr>
          <p:cNvPicPr>
            <a:picLocks noChangeAspect="1"/>
          </p:cNvPicPr>
          <p:nvPr/>
        </p:nvPicPr>
        <p:blipFill>
          <a:blip r:embed="rId2"/>
          <a:stretch>
            <a:fillRect/>
          </a:stretch>
        </p:blipFill>
        <p:spPr>
          <a:xfrm>
            <a:off x="1390474" y="372099"/>
            <a:ext cx="9642031" cy="6113801"/>
          </a:xfrm>
          <a:prstGeom prst="rect">
            <a:avLst/>
          </a:prstGeom>
        </p:spPr>
      </p:pic>
    </p:spTree>
    <p:extLst>
      <p:ext uri="{BB962C8B-B14F-4D97-AF65-F5344CB8AC3E}">
        <p14:creationId xmlns:p14="http://schemas.microsoft.com/office/powerpoint/2010/main" val="1651498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AFBA96-773A-0D2E-6596-3E6D96587144}"/>
              </a:ext>
            </a:extLst>
          </p:cNvPr>
          <p:cNvPicPr>
            <a:picLocks noChangeAspect="1"/>
          </p:cNvPicPr>
          <p:nvPr/>
        </p:nvPicPr>
        <p:blipFill>
          <a:blip r:embed="rId2"/>
          <a:stretch>
            <a:fillRect/>
          </a:stretch>
        </p:blipFill>
        <p:spPr>
          <a:xfrm>
            <a:off x="1351917" y="286641"/>
            <a:ext cx="9729740" cy="6284717"/>
          </a:xfrm>
          <a:prstGeom prst="rect">
            <a:avLst/>
          </a:prstGeom>
        </p:spPr>
      </p:pic>
    </p:spTree>
    <p:extLst>
      <p:ext uri="{BB962C8B-B14F-4D97-AF65-F5344CB8AC3E}">
        <p14:creationId xmlns:p14="http://schemas.microsoft.com/office/powerpoint/2010/main" val="296306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a:extLst>
            <a:ext uri="{FF2B5EF4-FFF2-40B4-BE49-F238E27FC236}">
              <a16:creationId xmlns:a16="http://schemas.microsoft.com/office/drawing/2014/main" id="{3E5C381C-0D24-5BE6-0829-7B09D63909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E25685-403F-25B2-EA64-BD3B0ADDAC3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A0F7431-7B10-AD9E-597B-C6954BB00FAB}"/>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8A7F5C24-215B-A79A-0BC5-E5005FAEB0DB}"/>
              </a:ext>
            </a:extLst>
          </p:cNvPr>
          <p:cNvSpPr/>
          <p:nvPr/>
        </p:nvSpPr>
        <p:spPr>
          <a:xfrm>
            <a:off x="232138" y="202018"/>
            <a:ext cx="11727711" cy="645396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AA718901-A05B-9C46-2F1E-C3A49CA46C3C}"/>
              </a:ext>
            </a:extLst>
          </p:cNvPr>
          <p:cNvSpPr txBox="1">
            <a:spLocks/>
          </p:cNvSpPr>
          <p:nvPr/>
        </p:nvSpPr>
        <p:spPr>
          <a:xfrm>
            <a:off x="414671" y="171686"/>
            <a:ext cx="11936804" cy="8521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rgbClr val="00B050"/>
                </a:solidFill>
              </a:rPr>
              <a:t>Subject Overview : Maths Year  3  </a:t>
            </a:r>
            <a:endParaRPr lang="en-GB" sz="2800" dirty="0">
              <a:solidFill>
                <a:srgbClr val="00B050"/>
              </a:solidFill>
            </a:endParaRPr>
          </a:p>
        </p:txBody>
      </p:sp>
      <p:pic>
        <p:nvPicPr>
          <p:cNvPr id="7" name="Picture 6">
            <a:extLst>
              <a:ext uri="{FF2B5EF4-FFF2-40B4-BE49-F238E27FC236}">
                <a16:creationId xmlns:a16="http://schemas.microsoft.com/office/drawing/2014/main" id="{38E1609A-9423-C9D0-BCC7-2BDA198E965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59202" y="448217"/>
            <a:ext cx="1648054" cy="1477398"/>
          </a:xfrm>
          <a:prstGeom prst="rect">
            <a:avLst/>
          </a:prstGeom>
          <a:noFill/>
          <a:ln>
            <a:noFill/>
          </a:ln>
        </p:spPr>
      </p:pic>
      <p:pic>
        <p:nvPicPr>
          <p:cNvPr id="8" name="Picture 7">
            <a:extLst>
              <a:ext uri="{FF2B5EF4-FFF2-40B4-BE49-F238E27FC236}">
                <a16:creationId xmlns:a16="http://schemas.microsoft.com/office/drawing/2014/main" id="{EF18040B-F472-7CE5-97E5-1F5BB066491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4679" y="2212100"/>
            <a:ext cx="1718976" cy="1604988"/>
          </a:xfrm>
          <a:prstGeom prst="rect">
            <a:avLst/>
          </a:prstGeom>
          <a:noFill/>
          <a:ln>
            <a:noFill/>
          </a:ln>
        </p:spPr>
      </p:pic>
      <p:pic>
        <p:nvPicPr>
          <p:cNvPr id="10" name="Picture 9">
            <a:extLst>
              <a:ext uri="{FF2B5EF4-FFF2-40B4-BE49-F238E27FC236}">
                <a16:creationId xmlns:a16="http://schemas.microsoft.com/office/drawing/2014/main" id="{F95A8499-900E-C4ED-8055-47FD09B940C5}"/>
              </a:ext>
            </a:extLst>
          </p:cNvPr>
          <p:cNvPicPr>
            <a:picLocks noChangeAspect="1"/>
          </p:cNvPicPr>
          <p:nvPr/>
        </p:nvPicPr>
        <p:blipFill>
          <a:blip r:embed="rId4"/>
          <a:stretch>
            <a:fillRect/>
          </a:stretch>
        </p:blipFill>
        <p:spPr>
          <a:xfrm>
            <a:off x="685364" y="911565"/>
            <a:ext cx="8066750" cy="3849279"/>
          </a:xfrm>
          <a:prstGeom prst="rect">
            <a:avLst/>
          </a:prstGeom>
        </p:spPr>
      </p:pic>
      <p:pic>
        <p:nvPicPr>
          <p:cNvPr id="13" name="Picture 12">
            <a:extLst>
              <a:ext uri="{FF2B5EF4-FFF2-40B4-BE49-F238E27FC236}">
                <a16:creationId xmlns:a16="http://schemas.microsoft.com/office/drawing/2014/main" id="{41F9EE38-BDF8-6E48-418B-88C867BE18C6}"/>
              </a:ext>
            </a:extLst>
          </p:cNvPr>
          <p:cNvPicPr>
            <a:picLocks noChangeAspect="1"/>
          </p:cNvPicPr>
          <p:nvPr/>
        </p:nvPicPr>
        <p:blipFill>
          <a:blip r:embed="rId5"/>
          <a:stretch>
            <a:fillRect/>
          </a:stretch>
        </p:blipFill>
        <p:spPr>
          <a:xfrm>
            <a:off x="732907" y="4760844"/>
            <a:ext cx="7971663" cy="1818293"/>
          </a:xfrm>
          <a:prstGeom prst="rect">
            <a:avLst/>
          </a:prstGeom>
        </p:spPr>
      </p:pic>
    </p:spTree>
    <p:extLst>
      <p:ext uri="{BB962C8B-B14F-4D97-AF65-F5344CB8AC3E}">
        <p14:creationId xmlns:p14="http://schemas.microsoft.com/office/powerpoint/2010/main" val="4107851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a:extLst>
            <a:ext uri="{FF2B5EF4-FFF2-40B4-BE49-F238E27FC236}">
              <a16:creationId xmlns:a16="http://schemas.microsoft.com/office/drawing/2014/main" id="{D16E7D8B-FD97-4380-39BC-622322635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51872-5B3A-7E63-EE9B-4F7F54343F1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E4A0B5E-8B82-00A6-FAC2-703140B7FC02}"/>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368853A0-FDA9-C28B-142D-843FEECFEA90}"/>
              </a:ext>
            </a:extLst>
          </p:cNvPr>
          <p:cNvSpPr/>
          <p:nvPr/>
        </p:nvSpPr>
        <p:spPr>
          <a:xfrm>
            <a:off x="232138" y="202018"/>
            <a:ext cx="11727711" cy="645396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1B789D6D-9941-41BC-1393-C006D6773E16}"/>
              </a:ext>
            </a:extLst>
          </p:cNvPr>
          <p:cNvSpPr txBox="1">
            <a:spLocks/>
          </p:cNvSpPr>
          <p:nvPr/>
        </p:nvSpPr>
        <p:spPr>
          <a:xfrm>
            <a:off x="414671" y="171686"/>
            <a:ext cx="11936804" cy="8521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rgbClr val="00B050"/>
                </a:solidFill>
              </a:rPr>
              <a:t>Subject Overview : Maths Year  4  </a:t>
            </a:r>
            <a:endParaRPr lang="en-GB" sz="2800" dirty="0">
              <a:solidFill>
                <a:srgbClr val="00B050"/>
              </a:solidFill>
            </a:endParaRPr>
          </a:p>
        </p:txBody>
      </p:sp>
      <p:pic>
        <p:nvPicPr>
          <p:cNvPr id="7" name="Picture 6">
            <a:extLst>
              <a:ext uri="{FF2B5EF4-FFF2-40B4-BE49-F238E27FC236}">
                <a16:creationId xmlns:a16="http://schemas.microsoft.com/office/drawing/2014/main" id="{CC18B93C-0EF0-1DD0-5819-224BE2D2015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59202" y="448217"/>
            <a:ext cx="1648054" cy="1477398"/>
          </a:xfrm>
          <a:prstGeom prst="rect">
            <a:avLst/>
          </a:prstGeom>
          <a:noFill/>
          <a:ln>
            <a:noFill/>
          </a:ln>
        </p:spPr>
      </p:pic>
      <p:pic>
        <p:nvPicPr>
          <p:cNvPr id="8" name="Picture 7">
            <a:extLst>
              <a:ext uri="{FF2B5EF4-FFF2-40B4-BE49-F238E27FC236}">
                <a16:creationId xmlns:a16="http://schemas.microsoft.com/office/drawing/2014/main" id="{EF62A8B2-5B47-F02F-10B1-616FFCED1D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4679" y="2212100"/>
            <a:ext cx="1718976" cy="1604988"/>
          </a:xfrm>
          <a:prstGeom prst="rect">
            <a:avLst/>
          </a:prstGeom>
          <a:noFill/>
          <a:ln>
            <a:noFill/>
          </a:ln>
        </p:spPr>
      </p:pic>
      <p:pic>
        <p:nvPicPr>
          <p:cNvPr id="9" name="Picture 8">
            <a:extLst>
              <a:ext uri="{FF2B5EF4-FFF2-40B4-BE49-F238E27FC236}">
                <a16:creationId xmlns:a16="http://schemas.microsoft.com/office/drawing/2014/main" id="{A3CAE962-11CB-9676-331E-9D31F7D55439}"/>
              </a:ext>
            </a:extLst>
          </p:cNvPr>
          <p:cNvPicPr>
            <a:picLocks noChangeAspect="1"/>
          </p:cNvPicPr>
          <p:nvPr/>
        </p:nvPicPr>
        <p:blipFill>
          <a:blip r:embed="rId4"/>
          <a:stretch>
            <a:fillRect/>
          </a:stretch>
        </p:blipFill>
        <p:spPr>
          <a:xfrm>
            <a:off x="737350" y="1054142"/>
            <a:ext cx="7709964" cy="3827949"/>
          </a:xfrm>
          <a:prstGeom prst="rect">
            <a:avLst/>
          </a:prstGeom>
        </p:spPr>
      </p:pic>
      <p:pic>
        <p:nvPicPr>
          <p:cNvPr id="11" name="Picture 10">
            <a:extLst>
              <a:ext uri="{FF2B5EF4-FFF2-40B4-BE49-F238E27FC236}">
                <a16:creationId xmlns:a16="http://schemas.microsoft.com/office/drawing/2014/main" id="{75FA9D3A-F501-51CE-DD70-845AC10855E6}"/>
              </a:ext>
            </a:extLst>
          </p:cNvPr>
          <p:cNvPicPr>
            <a:picLocks noChangeAspect="1"/>
          </p:cNvPicPr>
          <p:nvPr/>
        </p:nvPicPr>
        <p:blipFill>
          <a:blip r:embed="rId5"/>
          <a:stretch>
            <a:fillRect/>
          </a:stretch>
        </p:blipFill>
        <p:spPr>
          <a:xfrm>
            <a:off x="683338" y="4882091"/>
            <a:ext cx="7709964" cy="1742886"/>
          </a:xfrm>
          <a:prstGeom prst="rect">
            <a:avLst/>
          </a:prstGeom>
        </p:spPr>
      </p:pic>
    </p:spTree>
    <p:extLst>
      <p:ext uri="{BB962C8B-B14F-4D97-AF65-F5344CB8AC3E}">
        <p14:creationId xmlns:p14="http://schemas.microsoft.com/office/powerpoint/2010/main" val="3883750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a:extLst>
            <a:ext uri="{FF2B5EF4-FFF2-40B4-BE49-F238E27FC236}">
              <a16:creationId xmlns:a16="http://schemas.microsoft.com/office/drawing/2014/main" id="{BC81AF7A-7EDA-514C-64A8-A03BA5E90D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E93913-91D5-1508-D1E5-5DE4C2F32A7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0B0AF70-8C73-E261-5E8E-D84368884BCB}"/>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7FB293C0-CD30-72A3-77BB-D90EFC3CA3CF}"/>
              </a:ext>
            </a:extLst>
          </p:cNvPr>
          <p:cNvSpPr/>
          <p:nvPr/>
        </p:nvSpPr>
        <p:spPr>
          <a:xfrm>
            <a:off x="232138" y="202018"/>
            <a:ext cx="11727711" cy="645396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4948A26C-4E10-6A52-52D0-89D92AFD97A6}"/>
              </a:ext>
            </a:extLst>
          </p:cNvPr>
          <p:cNvSpPr txBox="1">
            <a:spLocks/>
          </p:cNvSpPr>
          <p:nvPr/>
        </p:nvSpPr>
        <p:spPr>
          <a:xfrm>
            <a:off x="414671" y="171686"/>
            <a:ext cx="11936804" cy="8521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rgbClr val="00B050"/>
                </a:solidFill>
              </a:rPr>
              <a:t>Subject Overview : Maths Year  5  </a:t>
            </a:r>
            <a:endParaRPr lang="en-GB" sz="2800" dirty="0">
              <a:solidFill>
                <a:srgbClr val="00B050"/>
              </a:solidFill>
            </a:endParaRPr>
          </a:p>
        </p:txBody>
      </p:sp>
      <p:pic>
        <p:nvPicPr>
          <p:cNvPr id="7" name="Picture 6">
            <a:extLst>
              <a:ext uri="{FF2B5EF4-FFF2-40B4-BE49-F238E27FC236}">
                <a16:creationId xmlns:a16="http://schemas.microsoft.com/office/drawing/2014/main" id="{9790A5EF-6235-F061-161E-31769D4AA85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59202" y="448217"/>
            <a:ext cx="1648054" cy="1477398"/>
          </a:xfrm>
          <a:prstGeom prst="rect">
            <a:avLst/>
          </a:prstGeom>
          <a:noFill/>
          <a:ln>
            <a:noFill/>
          </a:ln>
        </p:spPr>
      </p:pic>
      <p:pic>
        <p:nvPicPr>
          <p:cNvPr id="8" name="Picture 7">
            <a:extLst>
              <a:ext uri="{FF2B5EF4-FFF2-40B4-BE49-F238E27FC236}">
                <a16:creationId xmlns:a16="http://schemas.microsoft.com/office/drawing/2014/main" id="{160923DF-DF4F-C141-6E86-3CBF9ECE099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4679" y="2212100"/>
            <a:ext cx="1718976" cy="1604988"/>
          </a:xfrm>
          <a:prstGeom prst="rect">
            <a:avLst/>
          </a:prstGeom>
          <a:noFill/>
          <a:ln>
            <a:noFill/>
          </a:ln>
        </p:spPr>
      </p:pic>
      <p:pic>
        <p:nvPicPr>
          <p:cNvPr id="9" name="Picture 8">
            <a:extLst>
              <a:ext uri="{FF2B5EF4-FFF2-40B4-BE49-F238E27FC236}">
                <a16:creationId xmlns:a16="http://schemas.microsoft.com/office/drawing/2014/main" id="{054A8D08-CDD2-55C5-B60A-4768EFE18B56}"/>
              </a:ext>
            </a:extLst>
          </p:cNvPr>
          <p:cNvPicPr>
            <a:picLocks noChangeAspect="1"/>
          </p:cNvPicPr>
          <p:nvPr/>
        </p:nvPicPr>
        <p:blipFill>
          <a:blip r:embed="rId4"/>
          <a:stretch>
            <a:fillRect/>
          </a:stretch>
        </p:blipFill>
        <p:spPr>
          <a:xfrm>
            <a:off x="707831" y="923358"/>
            <a:ext cx="7957197" cy="3857367"/>
          </a:xfrm>
          <a:prstGeom prst="rect">
            <a:avLst/>
          </a:prstGeom>
        </p:spPr>
      </p:pic>
      <p:pic>
        <p:nvPicPr>
          <p:cNvPr id="12" name="Picture 11">
            <a:extLst>
              <a:ext uri="{FF2B5EF4-FFF2-40B4-BE49-F238E27FC236}">
                <a16:creationId xmlns:a16="http://schemas.microsoft.com/office/drawing/2014/main" id="{81E50E16-9081-3C47-6083-B9D4E50190B0}"/>
              </a:ext>
            </a:extLst>
          </p:cNvPr>
          <p:cNvPicPr>
            <a:picLocks noChangeAspect="1"/>
          </p:cNvPicPr>
          <p:nvPr/>
        </p:nvPicPr>
        <p:blipFill>
          <a:blip r:embed="rId5"/>
          <a:stretch>
            <a:fillRect/>
          </a:stretch>
        </p:blipFill>
        <p:spPr>
          <a:xfrm>
            <a:off x="707831" y="4808030"/>
            <a:ext cx="7957197" cy="1765192"/>
          </a:xfrm>
          <a:prstGeom prst="rect">
            <a:avLst/>
          </a:prstGeom>
        </p:spPr>
      </p:pic>
    </p:spTree>
    <p:extLst>
      <p:ext uri="{BB962C8B-B14F-4D97-AF65-F5344CB8AC3E}">
        <p14:creationId xmlns:p14="http://schemas.microsoft.com/office/powerpoint/2010/main" val="2291406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a:extLst>
            <a:ext uri="{FF2B5EF4-FFF2-40B4-BE49-F238E27FC236}">
              <a16:creationId xmlns:a16="http://schemas.microsoft.com/office/drawing/2014/main" id="{889C5527-F05A-4FD3-B6C4-4D65DA2AA3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DA2ACD-8FEC-1194-82A7-AE6D0B9A51D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228D1FA-4392-4684-F117-DA4AE0DA459E}"/>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B2F57762-0F9C-E1E0-11D4-C7499B90C482}"/>
              </a:ext>
            </a:extLst>
          </p:cNvPr>
          <p:cNvSpPr/>
          <p:nvPr/>
        </p:nvSpPr>
        <p:spPr>
          <a:xfrm>
            <a:off x="232138" y="202018"/>
            <a:ext cx="11727711" cy="645396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AB5E5124-6F73-5260-C073-C5958324C6D2}"/>
              </a:ext>
            </a:extLst>
          </p:cNvPr>
          <p:cNvSpPr txBox="1">
            <a:spLocks/>
          </p:cNvSpPr>
          <p:nvPr/>
        </p:nvSpPr>
        <p:spPr>
          <a:xfrm>
            <a:off x="414671" y="171686"/>
            <a:ext cx="11936804" cy="8521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rgbClr val="00B050"/>
                </a:solidFill>
              </a:rPr>
              <a:t>Subject Overview : Maths Year  6  </a:t>
            </a:r>
            <a:endParaRPr lang="en-GB" sz="2800" dirty="0">
              <a:solidFill>
                <a:srgbClr val="00B050"/>
              </a:solidFill>
            </a:endParaRPr>
          </a:p>
        </p:txBody>
      </p:sp>
      <p:pic>
        <p:nvPicPr>
          <p:cNvPr id="7" name="Picture 6">
            <a:extLst>
              <a:ext uri="{FF2B5EF4-FFF2-40B4-BE49-F238E27FC236}">
                <a16:creationId xmlns:a16="http://schemas.microsoft.com/office/drawing/2014/main" id="{546A7AAA-F872-BFFE-0BB8-0470EB73130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59202" y="448217"/>
            <a:ext cx="1648054" cy="1477398"/>
          </a:xfrm>
          <a:prstGeom prst="rect">
            <a:avLst/>
          </a:prstGeom>
          <a:noFill/>
          <a:ln>
            <a:noFill/>
          </a:ln>
        </p:spPr>
      </p:pic>
      <p:pic>
        <p:nvPicPr>
          <p:cNvPr id="8" name="Picture 7">
            <a:extLst>
              <a:ext uri="{FF2B5EF4-FFF2-40B4-BE49-F238E27FC236}">
                <a16:creationId xmlns:a16="http://schemas.microsoft.com/office/drawing/2014/main" id="{BA258E2E-EC24-ACB7-68EF-EC9C3F83F8D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4679" y="2212100"/>
            <a:ext cx="1718976" cy="1604988"/>
          </a:xfrm>
          <a:prstGeom prst="rect">
            <a:avLst/>
          </a:prstGeom>
          <a:noFill/>
          <a:ln>
            <a:noFill/>
          </a:ln>
        </p:spPr>
      </p:pic>
      <p:pic>
        <p:nvPicPr>
          <p:cNvPr id="9" name="Picture 8">
            <a:extLst>
              <a:ext uri="{FF2B5EF4-FFF2-40B4-BE49-F238E27FC236}">
                <a16:creationId xmlns:a16="http://schemas.microsoft.com/office/drawing/2014/main" id="{F455A0C3-7B88-7F41-7B94-1FD349DC65DA}"/>
              </a:ext>
            </a:extLst>
          </p:cNvPr>
          <p:cNvPicPr>
            <a:picLocks noChangeAspect="1"/>
          </p:cNvPicPr>
          <p:nvPr/>
        </p:nvPicPr>
        <p:blipFill>
          <a:blip r:embed="rId4"/>
          <a:stretch>
            <a:fillRect/>
          </a:stretch>
        </p:blipFill>
        <p:spPr>
          <a:xfrm>
            <a:off x="584744" y="855323"/>
            <a:ext cx="7182541" cy="3430615"/>
          </a:xfrm>
          <a:prstGeom prst="rect">
            <a:avLst/>
          </a:prstGeom>
        </p:spPr>
      </p:pic>
      <p:pic>
        <p:nvPicPr>
          <p:cNvPr id="11" name="Picture 10">
            <a:extLst>
              <a:ext uri="{FF2B5EF4-FFF2-40B4-BE49-F238E27FC236}">
                <a16:creationId xmlns:a16="http://schemas.microsoft.com/office/drawing/2014/main" id="{AF75017A-1C7B-8264-80F2-F303BD8DE1A2}"/>
              </a:ext>
            </a:extLst>
          </p:cNvPr>
          <p:cNvPicPr>
            <a:picLocks noChangeAspect="1"/>
          </p:cNvPicPr>
          <p:nvPr/>
        </p:nvPicPr>
        <p:blipFill>
          <a:blip r:embed="rId5"/>
          <a:stretch>
            <a:fillRect/>
          </a:stretch>
        </p:blipFill>
        <p:spPr>
          <a:xfrm>
            <a:off x="710258" y="4316270"/>
            <a:ext cx="7057027" cy="1589420"/>
          </a:xfrm>
          <a:prstGeom prst="rect">
            <a:avLst/>
          </a:prstGeom>
        </p:spPr>
      </p:pic>
    </p:spTree>
    <p:extLst>
      <p:ext uri="{BB962C8B-B14F-4D97-AF65-F5344CB8AC3E}">
        <p14:creationId xmlns:p14="http://schemas.microsoft.com/office/powerpoint/2010/main" val="2050675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22CF09E4B91874FB861AEDD29EA724D" ma:contentTypeVersion="14" ma:contentTypeDescription="Create a new document." ma:contentTypeScope="" ma:versionID="d1af4495d6d3506d17d721cc21652c49">
  <xsd:schema xmlns:xsd="http://www.w3.org/2001/XMLSchema" xmlns:xs="http://www.w3.org/2001/XMLSchema" xmlns:p="http://schemas.microsoft.com/office/2006/metadata/properties" xmlns:ns2="35e035bb-e01b-48a9-826c-77d8f058c9c8" xmlns:ns3="57c3d8bd-9aa9-47ab-94cf-36ad7baace26" targetNamespace="http://schemas.microsoft.com/office/2006/metadata/properties" ma:root="true" ma:fieldsID="d38be4c8bca981d9e0dc2101e8e06e02" ns2:_="" ns3:_="">
    <xsd:import namespace="35e035bb-e01b-48a9-826c-77d8f058c9c8"/>
    <xsd:import namespace="57c3d8bd-9aa9-47ab-94cf-36ad7baace2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CR"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e035bb-e01b-48a9-826c-77d8f058c9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1bc14f5-2dd4-4080-9c68-602a155cfb71" ma:termSetId="09814cd3-568e-fe90-9814-8d621ff8fb84" ma:anchorId="fba54fb3-c3e1-fe81-a776-ca4b69148c4d" ma:open="true" ma:isKeyword="false">
      <xsd:complexType>
        <xsd:sequence>
          <xsd:element ref="pc:Terms" minOccurs="0" maxOccurs="1"/>
        </xsd:sequence>
      </xsd:complex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7c3d8bd-9aa9-47ab-94cf-36ad7baace2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5e035bb-e01b-48a9-826c-77d8f058c9c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F5E30C1-0887-4D9E-BF57-A934FB26AA5C}">
  <ds:schemaRefs>
    <ds:schemaRef ds:uri="http://schemas.microsoft.com/sharepoint/v3/contenttype/forms"/>
  </ds:schemaRefs>
</ds:datastoreItem>
</file>

<file path=customXml/itemProps2.xml><?xml version="1.0" encoding="utf-8"?>
<ds:datastoreItem xmlns:ds="http://schemas.openxmlformats.org/officeDocument/2006/customXml" ds:itemID="{8E2BAE4C-3817-487F-A223-95370B1F1A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e035bb-e01b-48a9-826c-77d8f058c9c8"/>
    <ds:schemaRef ds:uri="57c3d8bd-9aa9-47ab-94cf-36ad7baace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0383E35-DF18-45B5-9AF5-84CAE824BB46}">
  <ds:schemaRefs>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35e035bb-e01b-48a9-826c-77d8f058c9c8"/>
    <ds:schemaRef ds:uri="http://purl.org/dc/elements/1.1/"/>
    <ds:schemaRef ds:uri="http://schemas.microsoft.com/office/2006/metadata/properties"/>
    <ds:schemaRef ds:uri="57c3d8bd-9aa9-47ab-94cf-36ad7baace2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80</TotalTime>
  <Words>280</Words>
  <Application>Microsoft Office PowerPoint</Application>
  <PresentationFormat>Widescreen</PresentationFormat>
  <Paragraphs>16</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Bates</dc:creator>
  <cp:lastModifiedBy>K Bates</cp:lastModifiedBy>
  <cp:revision>2</cp:revision>
  <dcterms:created xsi:type="dcterms:W3CDTF">2024-11-24T13:14:50Z</dcterms:created>
  <dcterms:modified xsi:type="dcterms:W3CDTF">2026-06-03T09:05:00Z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0x010100F22CF09E4B91874FB861AEDD29EA724D</vt:lpwstr>
  </property>
  <property fmtid="{D5CDD505-2E9C-101B-9397-08002B2CF9AE}" pid="3" name="MediaServiceImageTags">
    <vt:lpwstr/>
  </property>
</Properties>
</file>